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template.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15" d="100"/>
          <a:sy n="15" d="100"/>
        </p:scale>
        <p:origin x="1146" y="108"/>
      </p:cViewPr>
      <p:guideLst/>
    </p:cSldViewPr>
  </p:slideViewPr>
  <p:notesTextViewPr>
    <p:cViewPr>
      <p:scale>
        <a:sx n="1" d="1"/>
        <a:sy n="1" d="1"/>
      </p:scale>
      <p:origin x="0" y="0"/>
    </p:cViewPr>
  </p:notesTextViewPr>
  <p:notesViewPr>
    <p:cSldViewPr snapToGrid="0" showGuides="1">
      <p:cViewPr varScale="1">
        <p:scale>
          <a:sx n="60" d="100"/>
          <a:sy n="60" d="100"/>
        </p:scale>
        <p:origin x="1758"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Arbeitsblat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endParaRPr lang="de-DE"/>
        </a:p>
      </c:txPr>
    </c:title>
    <c:autoTitleDeleted val="0"/>
    <c:plotArea>
      <c:layout/>
      <c:barChart>
        <c:barDir val="col"/>
        <c:grouping val="clustered"/>
        <c:varyColors val="0"/>
        <c:ser>
          <c:idx val="0"/>
          <c:order val="0"/>
          <c:tx>
            <c:strRef>
              <c:f>Sheet1!$B$1</c:f>
              <c:strCache>
                <c:ptCount val="1"/>
                <c:pt idx="0">
                  <c:v>Datenreihe 1</c:v>
                </c:pt>
              </c:strCache>
            </c:strRef>
          </c:tx>
          <c:spPr>
            <a:solidFill>
              <a:schemeClr val="accent1">
                <a:alpha val="70000"/>
              </a:schemeClr>
            </a:solidFill>
            <a:ln>
              <a:noFill/>
            </a:ln>
            <a:effectLst/>
          </c:spPr>
          <c:invertIfNegative val="0"/>
          <c:cat>
            <c:strRef>
              <c:f>Sheet1!$A$2:$A$5</c:f>
              <c:strCache>
                <c:ptCount val="4"/>
                <c:pt idx="0">
                  <c:v>Kategorie 1</c:v>
                </c:pt>
                <c:pt idx="1">
                  <c:v>Kategorie 2</c:v>
                </c:pt>
                <c:pt idx="2">
                  <c:v>Kategorie 3</c:v>
                </c:pt>
                <c:pt idx="3">
                  <c:v>Kategorie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Datenreihe 2</c:v>
                </c:pt>
              </c:strCache>
            </c:strRef>
          </c:tx>
          <c:spPr>
            <a:solidFill>
              <a:schemeClr val="accent2">
                <a:alpha val="70000"/>
              </a:schemeClr>
            </a:solidFill>
            <a:ln>
              <a:noFill/>
            </a:ln>
            <a:effectLst/>
          </c:spPr>
          <c:invertIfNegative val="0"/>
          <c:cat>
            <c:strRef>
              <c:f>Sheet1!$A$2:$A$5</c:f>
              <c:strCache>
                <c:ptCount val="4"/>
                <c:pt idx="0">
                  <c:v>Kategorie 1</c:v>
                </c:pt>
                <c:pt idx="1">
                  <c:v>Kategorie 2</c:v>
                </c:pt>
                <c:pt idx="2">
                  <c:v>Kategorie 3</c:v>
                </c:pt>
                <c:pt idx="3">
                  <c:v>Kategorie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Datenreihe 3</c:v>
                </c:pt>
              </c:strCache>
            </c:strRef>
          </c:tx>
          <c:spPr>
            <a:solidFill>
              <a:schemeClr val="accent3">
                <a:alpha val="70000"/>
              </a:schemeClr>
            </a:solidFill>
            <a:ln>
              <a:noFill/>
            </a:ln>
            <a:effectLst/>
          </c:spPr>
          <c:invertIfNegative val="0"/>
          <c:cat>
            <c:strRef>
              <c:f>Sheet1!$A$2:$A$5</c:f>
              <c:strCache>
                <c:ptCount val="4"/>
                <c:pt idx="0">
                  <c:v>Kategorie 1</c:v>
                </c:pt>
                <c:pt idx="1">
                  <c:v>Kategorie 2</c:v>
                </c:pt>
                <c:pt idx="2">
                  <c:v>Kategorie 3</c:v>
                </c:pt>
                <c:pt idx="3">
                  <c:v>Kategorie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80"/>
        <c:overlap val="25"/>
        <c:axId val="492341888"/>
        <c:axId val="492335904"/>
      </c:barChart>
      <c:catAx>
        <c:axId val="492341888"/>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cap="none" spc="20" normalizeH="0" baseline="0">
                <a:solidFill>
                  <a:schemeClr val="tx1">
                    <a:lumMod val="65000"/>
                    <a:lumOff val="35000"/>
                  </a:schemeClr>
                </a:solidFill>
                <a:latin typeface="+mn-lt"/>
                <a:ea typeface="+mn-ea"/>
                <a:cs typeface="+mn-cs"/>
              </a:defRPr>
            </a:pPr>
            <a:endParaRPr lang="de-DE"/>
          </a:p>
        </c:txPr>
        <c:crossAx val="492335904"/>
        <c:crosses val="autoZero"/>
        <c:auto val="1"/>
        <c:lblAlgn val="ctr"/>
        <c:lblOffset val="100"/>
        <c:noMultiLvlLbl val="0"/>
      </c:catAx>
      <c:valAx>
        <c:axId val="492335904"/>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de-DE"/>
          </a:p>
        </c:txPr>
        <c:crossAx val="49234188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128"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diagrams/_rels/data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5AB2E9-3568-4939-AD20-F42726F09D02}"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06F1FE2A-97BA-4B52-B3A6-E44D1F20CB28}">
      <dgm:prSet phldrT="[Text]" custT="1"/>
      <dgm:spPr/>
      <dgm:t>
        <a:bodyPr/>
        <a:lstStyle/>
        <a:p>
          <a:r>
            <a:rPr lang="de-DE" sz="2800" b="0" i="0">
              <a:latin typeface="Arial"/>
            </a:rPr>
            <a:t>Gesteuerte Variablen</a:t>
          </a:r>
        </a:p>
      </dgm:t>
    </dgm:pt>
    <dgm:pt modelId="{272155B6-483B-4675-B173-D3F00A201046}" type="parTrans" cxnId="{FC6EE199-23CF-4307-94F8-FC53916EA51A}">
      <dgm:prSet/>
      <dgm:spPr/>
      <dgm:t>
        <a:bodyPr/>
        <a:lstStyle/>
        <a:p>
          <a:endParaRPr lang="en-US" sz="2800"/>
        </a:p>
      </dgm:t>
    </dgm:pt>
    <dgm:pt modelId="{0CACD921-34CA-4681-87F1-041A98C27B3D}" type="sibTrans" cxnId="{FC6EE199-23CF-4307-94F8-FC53916EA51A}">
      <dgm:prSet/>
      <dgm:spPr/>
      <dgm:t>
        <a:bodyPr/>
        <a:lstStyle/>
        <a:p>
          <a:endParaRPr lang="en-US" sz="2800"/>
        </a:p>
      </dgm:t>
    </dgm:pt>
    <dgm:pt modelId="{4640F6E6-EF32-4372-9B3B-2FFD48F9CB5C}">
      <dgm:prSet phldrT="[Text]" custT="1"/>
      <dgm:spPr/>
      <dgm:t>
        <a:bodyPr/>
        <a:lstStyle/>
        <a:p>
          <a:r>
            <a:rPr lang="de-DE" sz="2800" b="0" i="0" dirty="0">
              <a:latin typeface="Arial"/>
            </a:rPr>
            <a:t>Solche Variablen bleiben über den gesamten Verlauf der Experimente dieselben.</a:t>
          </a:r>
        </a:p>
      </dgm:t>
    </dgm:pt>
    <dgm:pt modelId="{DB4F8E23-BBE6-4AB5-9D82-74F5115D7455}" type="parTrans" cxnId="{ACB965C6-1ACF-483C-9C29-8A17C949C706}">
      <dgm:prSet/>
      <dgm:spPr/>
      <dgm:t>
        <a:bodyPr/>
        <a:lstStyle/>
        <a:p>
          <a:endParaRPr lang="en-US" sz="2800"/>
        </a:p>
      </dgm:t>
    </dgm:pt>
    <dgm:pt modelId="{55E32D54-3DF3-4F3F-B3B8-1AEE5606EC62}" type="sibTrans" cxnId="{ACB965C6-1ACF-483C-9C29-8A17C949C706}">
      <dgm:prSet/>
      <dgm:spPr/>
      <dgm:t>
        <a:bodyPr/>
        <a:lstStyle/>
        <a:p>
          <a:endParaRPr lang="en-US" sz="2800"/>
        </a:p>
      </dgm:t>
    </dgm:pt>
    <dgm:pt modelId="{184B56DA-A66C-4DD0-AE11-0A7EBA387E48}">
      <dgm:prSet phldrT="[Text]" custT="1"/>
      <dgm:spPr/>
      <dgm:t>
        <a:bodyPr/>
        <a:lstStyle/>
        <a:p>
          <a:r>
            <a:rPr lang="de-DE" sz="2800" b="0" i="0">
              <a:latin typeface="Arial"/>
            </a:rPr>
            <a:t>Unabhängige Variable</a:t>
          </a:r>
        </a:p>
      </dgm:t>
    </dgm:pt>
    <dgm:pt modelId="{3C1C544F-4C0C-4E19-A3D2-C3E5175D7B4B}" type="parTrans" cxnId="{01AD485A-0916-4A80-9CBA-29870F4D202A}">
      <dgm:prSet/>
      <dgm:spPr/>
      <dgm:t>
        <a:bodyPr/>
        <a:lstStyle/>
        <a:p>
          <a:endParaRPr lang="en-US" sz="2800"/>
        </a:p>
      </dgm:t>
    </dgm:pt>
    <dgm:pt modelId="{8EE144C8-20EA-43DA-B048-41CEE06807BC}" type="sibTrans" cxnId="{01AD485A-0916-4A80-9CBA-29870F4D202A}">
      <dgm:prSet/>
      <dgm:spPr/>
      <dgm:t>
        <a:bodyPr/>
        <a:lstStyle/>
        <a:p>
          <a:endParaRPr lang="en-US" sz="2800"/>
        </a:p>
      </dgm:t>
    </dgm:pt>
    <dgm:pt modelId="{17AF0C1B-AB46-4643-AAAB-C00D253E5731}">
      <dgm:prSet phldrT="[Text]" custT="1"/>
      <dgm:spPr/>
      <dgm:t>
        <a:bodyPr/>
        <a:lstStyle/>
        <a:p>
          <a:r>
            <a:rPr lang="de-DE" sz="2800" b="0" i="0">
              <a:latin typeface="Arial"/>
            </a:rPr>
            <a:t>Die </a:t>
          </a:r>
          <a:r>
            <a:rPr lang="de-DE" sz="2800" b="1" i="0">
              <a:latin typeface="Arial"/>
            </a:rPr>
            <a:t>eine</a:t>
          </a:r>
          <a:r>
            <a:rPr lang="de-DE" sz="2800" b="0" i="0">
              <a:latin typeface="Arial"/>
            </a:rPr>
            <a:t> Variable, die Sie vorsätzlich ändern und testen</a:t>
          </a:r>
        </a:p>
      </dgm:t>
    </dgm:pt>
    <dgm:pt modelId="{29C3C336-A8CD-48B5-9F85-325299B52A84}" type="parTrans" cxnId="{31D0EEFF-9776-4597-8873-3B56F9091C86}">
      <dgm:prSet/>
      <dgm:spPr/>
      <dgm:t>
        <a:bodyPr/>
        <a:lstStyle/>
        <a:p>
          <a:endParaRPr lang="en-US" sz="2800"/>
        </a:p>
      </dgm:t>
    </dgm:pt>
    <dgm:pt modelId="{631D11DF-11B6-487B-8148-E2BF1F9190AD}" type="sibTrans" cxnId="{31D0EEFF-9776-4597-8873-3B56F9091C86}">
      <dgm:prSet/>
      <dgm:spPr/>
      <dgm:t>
        <a:bodyPr/>
        <a:lstStyle/>
        <a:p>
          <a:endParaRPr lang="en-US" sz="2800"/>
        </a:p>
      </dgm:t>
    </dgm:pt>
    <dgm:pt modelId="{2F8ECEAC-FAA3-4503-A169-57F41A503807}">
      <dgm:prSet phldrT="[Text]" custT="1"/>
      <dgm:spPr/>
      <dgm:t>
        <a:bodyPr/>
        <a:lstStyle/>
        <a:p>
          <a:r>
            <a:rPr lang="de-DE" sz="2800" b="0" i="0">
              <a:latin typeface="Arial"/>
            </a:rPr>
            <a:t>Abhängige Variable</a:t>
          </a:r>
        </a:p>
      </dgm:t>
    </dgm:pt>
    <dgm:pt modelId="{ACAA3BC8-2CDA-42A5-8DD6-5A948ACC6FCF}" type="parTrans" cxnId="{24836079-9FDA-4F84-9291-518671EE6E30}">
      <dgm:prSet/>
      <dgm:spPr/>
      <dgm:t>
        <a:bodyPr/>
        <a:lstStyle/>
        <a:p>
          <a:endParaRPr lang="en-US" sz="2800"/>
        </a:p>
      </dgm:t>
    </dgm:pt>
    <dgm:pt modelId="{61A568BF-D1AB-4345-9CA7-878468CAA9E0}" type="sibTrans" cxnId="{24836079-9FDA-4F84-9291-518671EE6E30}">
      <dgm:prSet/>
      <dgm:spPr/>
      <dgm:t>
        <a:bodyPr/>
        <a:lstStyle/>
        <a:p>
          <a:endParaRPr lang="en-US" sz="2800"/>
        </a:p>
      </dgm:t>
    </dgm:pt>
    <dgm:pt modelId="{BB5A00DF-7368-4451-822A-C5213BEFEEBE}">
      <dgm:prSet phldrT="[Text]" custT="1"/>
      <dgm:spPr/>
      <dgm:t>
        <a:bodyPr/>
        <a:lstStyle/>
        <a:p>
          <a:r>
            <a:rPr lang="de-DE" sz="2800" b="0" i="0">
              <a:latin typeface="Arial"/>
            </a:rPr>
            <a:t>Die gemessene Veränderung auf Basis der unabhängigen Variablen</a:t>
          </a:r>
        </a:p>
      </dgm:t>
    </dgm:pt>
    <dgm:pt modelId="{DBF05790-03E0-47D4-8137-1ED35487613F}" type="parTrans" cxnId="{3F455948-84CC-4BD3-B122-BC7FC520F6C2}">
      <dgm:prSet/>
      <dgm:spPr/>
      <dgm:t>
        <a:bodyPr/>
        <a:lstStyle/>
        <a:p>
          <a:endParaRPr lang="en-US" sz="2800"/>
        </a:p>
      </dgm:t>
    </dgm:pt>
    <dgm:pt modelId="{1FC1A5B2-F57F-4D1D-AD7C-59801453B2A1}" type="sibTrans" cxnId="{3F455948-84CC-4BD3-B122-BC7FC520F6C2}">
      <dgm:prSet/>
      <dgm:spPr/>
      <dgm:t>
        <a:bodyPr/>
        <a:lstStyle/>
        <a:p>
          <a:endParaRPr lang="en-US" sz="2800"/>
        </a:p>
      </dgm:t>
    </dgm:pt>
    <dgm:pt modelId="{B92700A2-FB38-4467-8A2E-6B17FD5FB43C}">
      <dgm:prSet phldrT="[Text]" custT="1"/>
      <dgm:spPr/>
      <dgm:t>
        <a:bodyPr/>
        <a:lstStyle/>
        <a:p>
          <a:r>
            <a:rPr lang="de-DE" sz="2800" b="0" i="0">
              <a:latin typeface="Arial"/>
            </a:rPr>
            <a:t>Entscheiden Sie, wie die Veränderung gemessen werden soll</a:t>
          </a:r>
        </a:p>
      </dgm:t>
    </dgm:pt>
    <dgm:pt modelId="{D455CBAE-1EFE-4677-A720-D37D3C7C79C7}" type="parTrans" cxnId="{401C8A76-0402-439A-A771-D9B2BC35018E}">
      <dgm:prSet/>
      <dgm:spPr/>
      <dgm:t>
        <a:bodyPr/>
        <a:lstStyle/>
        <a:p>
          <a:endParaRPr lang="en-US" sz="2800"/>
        </a:p>
      </dgm:t>
    </dgm:pt>
    <dgm:pt modelId="{A308112E-A697-4E6A-A0C4-5392D47FD2DE}" type="sibTrans" cxnId="{401C8A76-0402-439A-A771-D9B2BC35018E}">
      <dgm:prSet/>
      <dgm:spPr/>
      <dgm:t>
        <a:bodyPr/>
        <a:lstStyle/>
        <a:p>
          <a:endParaRPr lang="en-US" sz="2800"/>
        </a:p>
      </dgm:t>
    </dgm:pt>
    <dgm:pt modelId="{4351CFC8-37EC-494B-A841-287649776134}" type="pres">
      <dgm:prSet presAssocID="{425AB2E9-3568-4939-AD20-F42726F09D02}" presName="Name0" presStyleCnt="0">
        <dgm:presLayoutVars>
          <dgm:dir/>
          <dgm:animLvl val="lvl"/>
          <dgm:resizeHandles val="exact"/>
        </dgm:presLayoutVars>
      </dgm:prSet>
      <dgm:spPr/>
      <dgm:t>
        <a:bodyPr/>
        <a:lstStyle/>
        <a:p>
          <a:endParaRPr lang="en-US"/>
        </a:p>
      </dgm:t>
    </dgm:pt>
    <dgm:pt modelId="{70E9962D-05C5-4F85-A473-03B50B9C6416}" type="pres">
      <dgm:prSet presAssocID="{06F1FE2A-97BA-4B52-B3A6-E44D1F20CB28}" presName="composite" presStyleCnt="0"/>
      <dgm:spPr/>
    </dgm:pt>
    <dgm:pt modelId="{B8C15370-9E21-4343-A577-4985C41A0B6E}" type="pres">
      <dgm:prSet presAssocID="{06F1FE2A-97BA-4B52-B3A6-E44D1F20CB28}" presName="parTx" presStyleLbl="alignNode1" presStyleIdx="0" presStyleCnt="3">
        <dgm:presLayoutVars>
          <dgm:chMax val="0"/>
          <dgm:chPref val="0"/>
          <dgm:bulletEnabled val="1"/>
        </dgm:presLayoutVars>
      </dgm:prSet>
      <dgm:spPr/>
      <dgm:t>
        <a:bodyPr/>
        <a:lstStyle/>
        <a:p>
          <a:endParaRPr lang="en-US"/>
        </a:p>
      </dgm:t>
    </dgm:pt>
    <dgm:pt modelId="{DE65B54D-BB89-4898-B770-68834B90CB27}" type="pres">
      <dgm:prSet presAssocID="{06F1FE2A-97BA-4B52-B3A6-E44D1F20CB28}" presName="desTx" presStyleLbl="alignAccFollowNode1" presStyleIdx="0" presStyleCnt="3">
        <dgm:presLayoutVars>
          <dgm:bulletEnabled val="1"/>
        </dgm:presLayoutVars>
      </dgm:prSet>
      <dgm:spPr/>
      <dgm:t>
        <a:bodyPr/>
        <a:lstStyle/>
        <a:p>
          <a:endParaRPr lang="en-US"/>
        </a:p>
      </dgm:t>
    </dgm:pt>
    <dgm:pt modelId="{A7E2C66E-7169-4E42-A713-6528CC71DD9D}" type="pres">
      <dgm:prSet presAssocID="{0CACD921-34CA-4681-87F1-041A98C27B3D}" presName="space" presStyleCnt="0"/>
      <dgm:spPr/>
    </dgm:pt>
    <dgm:pt modelId="{C25D5A66-A92F-4D7D-A84B-534F27779317}" type="pres">
      <dgm:prSet presAssocID="{184B56DA-A66C-4DD0-AE11-0A7EBA387E48}" presName="composite" presStyleCnt="0"/>
      <dgm:spPr/>
    </dgm:pt>
    <dgm:pt modelId="{E01B3154-0666-4584-9FC4-432DE00CC402}" type="pres">
      <dgm:prSet presAssocID="{184B56DA-A66C-4DD0-AE11-0A7EBA387E48}" presName="parTx" presStyleLbl="alignNode1" presStyleIdx="1" presStyleCnt="3">
        <dgm:presLayoutVars>
          <dgm:chMax val="0"/>
          <dgm:chPref val="0"/>
          <dgm:bulletEnabled val="1"/>
        </dgm:presLayoutVars>
      </dgm:prSet>
      <dgm:spPr/>
      <dgm:t>
        <a:bodyPr/>
        <a:lstStyle/>
        <a:p>
          <a:endParaRPr lang="en-US"/>
        </a:p>
      </dgm:t>
    </dgm:pt>
    <dgm:pt modelId="{6EC96761-7A7E-46B1-9A31-B92F49834D5A}" type="pres">
      <dgm:prSet presAssocID="{184B56DA-A66C-4DD0-AE11-0A7EBA387E48}" presName="desTx" presStyleLbl="alignAccFollowNode1" presStyleIdx="1" presStyleCnt="3">
        <dgm:presLayoutVars>
          <dgm:bulletEnabled val="1"/>
        </dgm:presLayoutVars>
      </dgm:prSet>
      <dgm:spPr/>
      <dgm:t>
        <a:bodyPr/>
        <a:lstStyle/>
        <a:p>
          <a:endParaRPr lang="en-US"/>
        </a:p>
      </dgm:t>
    </dgm:pt>
    <dgm:pt modelId="{D004D87C-D390-4BAA-B20D-69AF97599BD7}" type="pres">
      <dgm:prSet presAssocID="{8EE144C8-20EA-43DA-B048-41CEE06807BC}" presName="space" presStyleCnt="0"/>
      <dgm:spPr/>
    </dgm:pt>
    <dgm:pt modelId="{F9A125CB-F105-4A75-821B-0388D80248ED}" type="pres">
      <dgm:prSet presAssocID="{2F8ECEAC-FAA3-4503-A169-57F41A503807}" presName="composite" presStyleCnt="0"/>
      <dgm:spPr/>
    </dgm:pt>
    <dgm:pt modelId="{64DD6D48-227C-4434-BED8-F49C9D4F4F7E}" type="pres">
      <dgm:prSet presAssocID="{2F8ECEAC-FAA3-4503-A169-57F41A503807}" presName="parTx" presStyleLbl="alignNode1" presStyleIdx="2" presStyleCnt="3">
        <dgm:presLayoutVars>
          <dgm:chMax val="0"/>
          <dgm:chPref val="0"/>
          <dgm:bulletEnabled val="1"/>
        </dgm:presLayoutVars>
      </dgm:prSet>
      <dgm:spPr/>
      <dgm:t>
        <a:bodyPr/>
        <a:lstStyle/>
        <a:p>
          <a:endParaRPr lang="en-US"/>
        </a:p>
      </dgm:t>
    </dgm:pt>
    <dgm:pt modelId="{98860936-C475-4184-9A9D-2F4B5D8B0BC7}" type="pres">
      <dgm:prSet presAssocID="{2F8ECEAC-FAA3-4503-A169-57F41A503807}" presName="desTx" presStyleLbl="alignAccFollowNode1" presStyleIdx="2" presStyleCnt="3">
        <dgm:presLayoutVars>
          <dgm:bulletEnabled val="1"/>
        </dgm:presLayoutVars>
      </dgm:prSet>
      <dgm:spPr/>
      <dgm:t>
        <a:bodyPr/>
        <a:lstStyle/>
        <a:p>
          <a:endParaRPr lang="en-US"/>
        </a:p>
      </dgm:t>
    </dgm:pt>
  </dgm:ptLst>
  <dgm:cxnLst>
    <dgm:cxn modelId="{401C8A76-0402-439A-A771-D9B2BC35018E}" srcId="{2F8ECEAC-FAA3-4503-A169-57F41A503807}" destId="{B92700A2-FB38-4467-8A2E-6B17FD5FB43C}" srcOrd="1" destOrd="0" parTransId="{D455CBAE-1EFE-4677-A720-D37D3C7C79C7}" sibTransId="{A308112E-A697-4E6A-A0C4-5392D47FD2DE}"/>
    <dgm:cxn modelId="{9C3D3653-8462-4AAD-A961-3717216B9CF2}" type="presOf" srcId="{06F1FE2A-97BA-4B52-B3A6-E44D1F20CB28}" destId="{B8C15370-9E21-4343-A577-4985C41A0B6E}" srcOrd="0" destOrd="0" presId="urn:microsoft.com/office/officeart/2005/8/layout/hList1"/>
    <dgm:cxn modelId="{4E402F4F-22AD-4214-BE8C-948F617ABB38}" type="presOf" srcId="{BB5A00DF-7368-4451-822A-C5213BEFEEBE}" destId="{98860936-C475-4184-9A9D-2F4B5D8B0BC7}" srcOrd="0" destOrd="0" presId="urn:microsoft.com/office/officeart/2005/8/layout/hList1"/>
    <dgm:cxn modelId="{31D0EEFF-9776-4597-8873-3B56F9091C86}" srcId="{184B56DA-A66C-4DD0-AE11-0A7EBA387E48}" destId="{17AF0C1B-AB46-4643-AAAB-C00D253E5731}" srcOrd="0" destOrd="0" parTransId="{29C3C336-A8CD-48B5-9F85-325299B52A84}" sibTransId="{631D11DF-11B6-487B-8148-E2BF1F9190AD}"/>
    <dgm:cxn modelId="{ACB965C6-1ACF-483C-9C29-8A17C949C706}" srcId="{06F1FE2A-97BA-4B52-B3A6-E44D1F20CB28}" destId="{4640F6E6-EF32-4372-9B3B-2FFD48F9CB5C}" srcOrd="0" destOrd="0" parTransId="{DB4F8E23-BBE6-4AB5-9D82-74F5115D7455}" sibTransId="{55E32D54-3DF3-4F3F-B3B8-1AEE5606EC62}"/>
    <dgm:cxn modelId="{51EFA3EF-F9E3-4B84-BA84-84A3BBF4D4D3}" type="presOf" srcId="{17AF0C1B-AB46-4643-AAAB-C00D253E5731}" destId="{6EC96761-7A7E-46B1-9A31-B92F49834D5A}" srcOrd="0" destOrd="0" presId="urn:microsoft.com/office/officeart/2005/8/layout/hList1"/>
    <dgm:cxn modelId="{3F455948-84CC-4BD3-B122-BC7FC520F6C2}" srcId="{2F8ECEAC-FAA3-4503-A169-57F41A503807}" destId="{BB5A00DF-7368-4451-822A-C5213BEFEEBE}" srcOrd="0" destOrd="0" parTransId="{DBF05790-03E0-47D4-8137-1ED35487613F}" sibTransId="{1FC1A5B2-F57F-4D1D-AD7C-59801453B2A1}"/>
    <dgm:cxn modelId="{9BA84549-343A-497A-8F50-EA4C874AF4DD}" type="presOf" srcId="{2F8ECEAC-FAA3-4503-A169-57F41A503807}" destId="{64DD6D48-227C-4434-BED8-F49C9D4F4F7E}" srcOrd="0" destOrd="0" presId="urn:microsoft.com/office/officeart/2005/8/layout/hList1"/>
    <dgm:cxn modelId="{913323B4-1F88-4AC5-8C9E-BE0572C8023B}" type="presOf" srcId="{4640F6E6-EF32-4372-9B3B-2FFD48F9CB5C}" destId="{DE65B54D-BB89-4898-B770-68834B90CB27}" srcOrd="0" destOrd="0" presId="urn:microsoft.com/office/officeart/2005/8/layout/hList1"/>
    <dgm:cxn modelId="{FC6EE199-23CF-4307-94F8-FC53916EA51A}" srcId="{425AB2E9-3568-4939-AD20-F42726F09D02}" destId="{06F1FE2A-97BA-4B52-B3A6-E44D1F20CB28}" srcOrd="0" destOrd="0" parTransId="{272155B6-483B-4675-B173-D3F00A201046}" sibTransId="{0CACD921-34CA-4681-87F1-041A98C27B3D}"/>
    <dgm:cxn modelId="{7FD88FF9-53A7-4C08-9686-37472D3C5F90}" type="presOf" srcId="{184B56DA-A66C-4DD0-AE11-0A7EBA387E48}" destId="{E01B3154-0666-4584-9FC4-432DE00CC402}" srcOrd="0" destOrd="0" presId="urn:microsoft.com/office/officeart/2005/8/layout/hList1"/>
    <dgm:cxn modelId="{01AD485A-0916-4A80-9CBA-29870F4D202A}" srcId="{425AB2E9-3568-4939-AD20-F42726F09D02}" destId="{184B56DA-A66C-4DD0-AE11-0A7EBA387E48}" srcOrd="1" destOrd="0" parTransId="{3C1C544F-4C0C-4E19-A3D2-C3E5175D7B4B}" sibTransId="{8EE144C8-20EA-43DA-B048-41CEE06807BC}"/>
    <dgm:cxn modelId="{24836079-9FDA-4F84-9291-518671EE6E30}" srcId="{425AB2E9-3568-4939-AD20-F42726F09D02}" destId="{2F8ECEAC-FAA3-4503-A169-57F41A503807}" srcOrd="2" destOrd="0" parTransId="{ACAA3BC8-2CDA-42A5-8DD6-5A948ACC6FCF}" sibTransId="{61A568BF-D1AB-4345-9CA7-878468CAA9E0}"/>
    <dgm:cxn modelId="{12E1A9E1-0E2B-4599-8D03-2A69A1547115}" type="presOf" srcId="{425AB2E9-3568-4939-AD20-F42726F09D02}" destId="{4351CFC8-37EC-494B-A841-287649776134}" srcOrd="0" destOrd="0" presId="urn:microsoft.com/office/officeart/2005/8/layout/hList1"/>
    <dgm:cxn modelId="{766F4955-F53D-4E5F-A7D9-8AE86DDD9794}" type="presOf" srcId="{B92700A2-FB38-4467-8A2E-6B17FD5FB43C}" destId="{98860936-C475-4184-9A9D-2F4B5D8B0BC7}" srcOrd="0" destOrd="1" presId="urn:microsoft.com/office/officeart/2005/8/layout/hList1"/>
    <dgm:cxn modelId="{AE41C4D7-1708-49AF-AE4A-683C8CF513D4}" type="presParOf" srcId="{4351CFC8-37EC-494B-A841-287649776134}" destId="{70E9962D-05C5-4F85-A473-03B50B9C6416}" srcOrd="0" destOrd="0" presId="urn:microsoft.com/office/officeart/2005/8/layout/hList1"/>
    <dgm:cxn modelId="{54821AC3-B761-4DE3-A299-35C839B48BE7}" type="presParOf" srcId="{70E9962D-05C5-4F85-A473-03B50B9C6416}" destId="{B8C15370-9E21-4343-A577-4985C41A0B6E}" srcOrd="0" destOrd="0" presId="urn:microsoft.com/office/officeart/2005/8/layout/hList1"/>
    <dgm:cxn modelId="{3935A46C-E062-4151-BCBD-56617280633D}" type="presParOf" srcId="{70E9962D-05C5-4F85-A473-03B50B9C6416}" destId="{DE65B54D-BB89-4898-B770-68834B90CB27}" srcOrd="1" destOrd="0" presId="urn:microsoft.com/office/officeart/2005/8/layout/hList1"/>
    <dgm:cxn modelId="{0A12C62A-0CDE-440C-8EAB-E415EF2E4EAF}" type="presParOf" srcId="{4351CFC8-37EC-494B-A841-287649776134}" destId="{A7E2C66E-7169-4E42-A713-6528CC71DD9D}" srcOrd="1" destOrd="0" presId="urn:microsoft.com/office/officeart/2005/8/layout/hList1"/>
    <dgm:cxn modelId="{54851ACF-12A9-4433-874C-444142834581}" type="presParOf" srcId="{4351CFC8-37EC-494B-A841-287649776134}" destId="{C25D5A66-A92F-4D7D-A84B-534F27779317}" srcOrd="2" destOrd="0" presId="urn:microsoft.com/office/officeart/2005/8/layout/hList1"/>
    <dgm:cxn modelId="{868B21E6-351E-4088-8823-CA0673B273DE}" type="presParOf" srcId="{C25D5A66-A92F-4D7D-A84B-534F27779317}" destId="{E01B3154-0666-4584-9FC4-432DE00CC402}" srcOrd="0" destOrd="0" presId="urn:microsoft.com/office/officeart/2005/8/layout/hList1"/>
    <dgm:cxn modelId="{91B14886-054D-49EB-AF4F-06F73F4E851C}" type="presParOf" srcId="{C25D5A66-A92F-4D7D-A84B-534F27779317}" destId="{6EC96761-7A7E-46B1-9A31-B92F49834D5A}" srcOrd="1" destOrd="0" presId="urn:microsoft.com/office/officeart/2005/8/layout/hList1"/>
    <dgm:cxn modelId="{68DB7211-B7EA-4286-B920-F0E227605505}" type="presParOf" srcId="{4351CFC8-37EC-494B-A841-287649776134}" destId="{D004D87C-D390-4BAA-B20D-69AF97599BD7}" srcOrd="3" destOrd="0" presId="urn:microsoft.com/office/officeart/2005/8/layout/hList1"/>
    <dgm:cxn modelId="{10B5F44C-3CDA-48E6-B908-B6A9CE97492E}" type="presParOf" srcId="{4351CFC8-37EC-494B-A841-287649776134}" destId="{F9A125CB-F105-4A75-821B-0388D80248ED}" srcOrd="4" destOrd="0" presId="urn:microsoft.com/office/officeart/2005/8/layout/hList1"/>
    <dgm:cxn modelId="{82B6102B-62E6-40B9-9BD7-E73770A2464A}" type="presParOf" srcId="{F9A125CB-F105-4A75-821B-0388D80248ED}" destId="{64DD6D48-227C-4434-BED8-F49C9D4F4F7E}" srcOrd="0" destOrd="0" presId="urn:microsoft.com/office/officeart/2005/8/layout/hList1"/>
    <dgm:cxn modelId="{5D5C143C-31FC-4B5B-97EA-AB78A00ACAA1}" type="presParOf" srcId="{F9A125CB-F105-4A75-821B-0388D80248ED}" destId="{98860936-C475-4184-9A9D-2F4B5D8B0BC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AFBC85-EE41-46FB-A7F4-99ED4084C835}" type="doc">
      <dgm:prSet loTypeId="urn:microsoft.com/office/officeart/2008/layout/TitlePictureLineup" loCatId="picture" qsTypeId="urn:microsoft.com/office/officeart/2005/8/quickstyle/simple1" qsCatId="simple" csTypeId="urn:microsoft.com/office/officeart/2005/8/colors/accent1_2" csCatId="accent1" phldr="1"/>
      <dgm:spPr/>
      <dgm:t>
        <a:bodyPr/>
        <a:lstStyle/>
        <a:p>
          <a:endParaRPr lang="en-US"/>
        </a:p>
      </dgm:t>
    </dgm:pt>
    <dgm:pt modelId="{A518A75D-9854-4CDE-9FB7-B1EBB324AAED}">
      <dgm:prSet phldrT="[Text]"/>
      <dgm:spPr/>
      <dgm:t>
        <a:bodyPr/>
        <a:lstStyle/>
        <a:p>
          <a:r>
            <a:rPr lang="de-DE" b="0" i="0">
              <a:latin typeface="Arial"/>
            </a:rPr>
            <a:t>Schritt 1</a:t>
          </a:r>
        </a:p>
      </dgm:t>
    </dgm:pt>
    <dgm:pt modelId="{8A2D5E86-42BC-415B-A1DE-0C28EEB3661C}" type="parTrans" cxnId="{E5053C00-76EC-4519-ABF3-0ACDA95BE163}">
      <dgm:prSet/>
      <dgm:spPr/>
      <dgm:t>
        <a:bodyPr/>
        <a:lstStyle/>
        <a:p>
          <a:endParaRPr lang="en-US"/>
        </a:p>
      </dgm:t>
    </dgm:pt>
    <dgm:pt modelId="{FF440F30-5F7D-44F0-8264-C65521A11F0C}" type="sibTrans" cxnId="{E5053C00-76EC-4519-ABF3-0ACDA95BE163}">
      <dgm:prSet/>
      <dgm:spPr/>
      <dgm:t>
        <a:bodyPr/>
        <a:lstStyle/>
        <a:p>
          <a:endParaRPr lang="en-US"/>
        </a:p>
      </dgm:t>
    </dgm:pt>
    <dgm:pt modelId="{48328429-D21F-4CF6-9089-EE3F5F57F2AC}">
      <dgm:prSet phldrT="[Text]"/>
      <dgm:spPr/>
      <dgm:t>
        <a:bodyPr/>
        <a:lstStyle/>
        <a:p>
          <a:r>
            <a:rPr lang="de-DE" b="0" i="0">
              <a:latin typeface="Arial"/>
            </a:rPr>
            <a:t>Beschreibung dieses Schritts in Ihrem Experiment</a:t>
          </a:r>
        </a:p>
      </dgm:t>
    </dgm:pt>
    <dgm:pt modelId="{1635AB15-42A4-42D6-9F2B-33788AD7A83B}" type="parTrans" cxnId="{B7AA9BCE-D649-4F1B-B108-93466D2481F6}">
      <dgm:prSet/>
      <dgm:spPr/>
      <dgm:t>
        <a:bodyPr/>
        <a:lstStyle/>
        <a:p>
          <a:endParaRPr lang="en-US"/>
        </a:p>
      </dgm:t>
    </dgm:pt>
    <dgm:pt modelId="{C822654F-BF62-47E3-96FD-AE4B604B788B}" type="sibTrans" cxnId="{B7AA9BCE-D649-4F1B-B108-93466D2481F6}">
      <dgm:prSet/>
      <dgm:spPr/>
      <dgm:t>
        <a:bodyPr/>
        <a:lstStyle/>
        <a:p>
          <a:endParaRPr lang="en-US"/>
        </a:p>
      </dgm:t>
    </dgm:pt>
    <dgm:pt modelId="{25AF84C7-6ED7-450C-83EA-4337CE735A70}">
      <dgm:prSet phldrT="[Text]"/>
      <dgm:spPr/>
      <dgm:t>
        <a:bodyPr/>
        <a:lstStyle/>
        <a:p>
          <a:r>
            <a:rPr lang="de-DE" b="0" i="0">
              <a:latin typeface="Arial"/>
            </a:rPr>
            <a:t>Schritt 2</a:t>
          </a:r>
        </a:p>
      </dgm:t>
    </dgm:pt>
    <dgm:pt modelId="{33168ED3-1516-4DE0-87C6-D0BBEBB68307}" type="parTrans" cxnId="{447AF68F-5153-4E01-A5A1-8D3A25A73007}">
      <dgm:prSet/>
      <dgm:spPr/>
      <dgm:t>
        <a:bodyPr/>
        <a:lstStyle/>
        <a:p>
          <a:endParaRPr lang="en-US"/>
        </a:p>
      </dgm:t>
    </dgm:pt>
    <dgm:pt modelId="{2562C856-622C-43A4-99D0-A7FF0C835EBA}" type="sibTrans" cxnId="{447AF68F-5153-4E01-A5A1-8D3A25A73007}">
      <dgm:prSet/>
      <dgm:spPr/>
      <dgm:t>
        <a:bodyPr/>
        <a:lstStyle/>
        <a:p>
          <a:endParaRPr lang="en-US"/>
        </a:p>
      </dgm:t>
    </dgm:pt>
    <dgm:pt modelId="{300FCD3E-1ADF-4D8E-8B7F-C23D248E5AA3}">
      <dgm:prSet phldrT="[Text]"/>
      <dgm:spPr/>
      <dgm:t>
        <a:bodyPr/>
        <a:lstStyle/>
        <a:p>
          <a:r>
            <a:rPr lang="de-DE" b="0" i="0">
              <a:latin typeface="Arial"/>
            </a:rPr>
            <a:t>Beschreibung dieses Schritts in Ihrem Experiment</a:t>
          </a:r>
        </a:p>
      </dgm:t>
    </dgm:pt>
    <dgm:pt modelId="{BC272908-DB90-4FCA-8784-0CA7E6A97E8F}" type="parTrans" cxnId="{4B471AE2-396E-4C5C-9110-4123DA6DCE53}">
      <dgm:prSet/>
      <dgm:spPr/>
      <dgm:t>
        <a:bodyPr/>
        <a:lstStyle/>
        <a:p>
          <a:endParaRPr lang="en-US"/>
        </a:p>
      </dgm:t>
    </dgm:pt>
    <dgm:pt modelId="{4A78B380-1F85-4365-BF1F-0BD8AD7C8590}" type="sibTrans" cxnId="{4B471AE2-396E-4C5C-9110-4123DA6DCE53}">
      <dgm:prSet/>
      <dgm:spPr/>
      <dgm:t>
        <a:bodyPr/>
        <a:lstStyle/>
        <a:p>
          <a:endParaRPr lang="en-US"/>
        </a:p>
      </dgm:t>
    </dgm:pt>
    <dgm:pt modelId="{0F8DBA57-A3BA-4BC9-A853-67B71E3B3531}">
      <dgm:prSet phldrT="[Text]"/>
      <dgm:spPr/>
      <dgm:t>
        <a:bodyPr/>
        <a:lstStyle/>
        <a:p>
          <a:r>
            <a:rPr lang="de-DE" b="0" i="0">
              <a:latin typeface="Arial"/>
            </a:rPr>
            <a:t>Schritt 3</a:t>
          </a:r>
        </a:p>
      </dgm:t>
    </dgm:pt>
    <dgm:pt modelId="{99BB5F99-B845-4128-856A-D40FE489F4C0}" type="parTrans" cxnId="{81AE50C2-F587-470B-86FC-B5A28EFEE1BC}">
      <dgm:prSet/>
      <dgm:spPr/>
      <dgm:t>
        <a:bodyPr/>
        <a:lstStyle/>
        <a:p>
          <a:endParaRPr lang="en-US"/>
        </a:p>
      </dgm:t>
    </dgm:pt>
    <dgm:pt modelId="{CD82CFE7-3793-47B0-8B52-9C19EDB40EDE}" type="sibTrans" cxnId="{81AE50C2-F587-470B-86FC-B5A28EFEE1BC}">
      <dgm:prSet/>
      <dgm:spPr/>
      <dgm:t>
        <a:bodyPr/>
        <a:lstStyle/>
        <a:p>
          <a:endParaRPr lang="en-US"/>
        </a:p>
      </dgm:t>
    </dgm:pt>
    <dgm:pt modelId="{D0989AE5-C818-44D5-8AE6-32DEAF6F46CC}">
      <dgm:prSet phldrT="[Text]"/>
      <dgm:spPr/>
      <dgm:t>
        <a:bodyPr/>
        <a:lstStyle/>
        <a:p>
          <a:r>
            <a:rPr lang="de-DE" b="0" i="0">
              <a:latin typeface="Arial"/>
            </a:rPr>
            <a:t>Beschreibung dieses Schritts in Ihrem Experiment</a:t>
          </a:r>
        </a:p>
      </dgm:t>
    </dgm:pt>
    <dgm:pt modelId="{5116A57A-5F5C-441B-8E98-72FC83223934}" type="parTrans" cxnId="{0990249C-5F83-4AC6-BBDE-76609E41C3B7}">
      <dgm:prSet/>
      <dgm:spPr/>
      <dgm:t>
        <a:bodyPr/>
        <a:lstStyle/>
        <a:p>
          <a:endParaRPr lang="en-US"/>
        </a:p>
      </dgm:t>
    </dgm:pt>
    <dgm:pt modelId="{0B13468D-FE4E-4A8A-A598-8159F0C900A0}" type="sibTrans" cxnId="{0990249C-5F83-4AC6-BBDE-76609E41C3B7}">
      <dgm:prSet/>
      <dgm:spPr/>
      <dgm:t>
        <a:bodyPr/>
        <a:lstStyle/>
        <a:p>
          <a:endParaRPr lang="en-US"/>
        </a:p>
      </dgm:t>
    </dgm:pt>
    <dgm:pt modelId="{677FC8B7-2875-43E9-9CDF-1CB72AAB0D0E}">
      <dgm:prSet phldrT="[Text]"/>
      <dgm:spPr/>
      <dgm:t>
        <a:bodyPr/>
        <a:lstStyle/>
        <a:p>
          <a:r>
            <a:rPr lang="de-DE" b="0" i="0">
              <a:latin typeface="Arial"/>
            </a:rPr>
            <a:t>Schritt 4</a:t>
          </a:r>
        </a:p>
      </dgm:t>
    </dgm:pt>
    <dgm:pt modelId="{135D044B-CF2D-4837-B65C-369AE7EBF5F6}" type="parTrans" cxnId="{97DC5797-804D-44AB-A7F2-9EB61CACB1D5}">
      <dgm:prSet/>
      <dgm:spPr/>
      <dgm:t>
        <a:bodyPr/>
        <a:lstStyle/>
        <a:p>
          <a:endParaRPr lang="en-US"/>
        </a:p>
      </dgm:t>
    </dgm:pt>
    <dgm:pt modelId="{76FCE978-AC8C-47A4-866D-929EE0B68914}" type="sibTrans" cxnId="{97DC5797-804D-44AB-A7F2-9EB61CACB1D5}">
      <dgm:prSet/>
      <dgm:spPr/>
      <dgm:t>
        <a:bodyPr/>
        <a:lstStyle/>
        <a:p>
          <a:endParaRPr lang="en-US"/>
        </a:p>
      </dgm:t>
    </dgm:pt>
    <dgm:pt modelId="{A9B56225-2ADD-49DA-81AC-70F2AF1C4A96}">
      <dgm:prSet phldrT="[Text]"/>
      <dgm:spPr/>
      <dgm:t>
        <a:bodyPr/>
        <a:lstStyle/>
        <a:p>
          <a:r>
            <a:rPr lang="de-DE" b="0" i="0">
              <a:latin typeface="Arial"/>
            </a:rPr>
            <a:t>Beschreibung dieses Schritts in Ihrem Experiment</a:t>
          </a:r>
        </a:p>
      </dgm:t>
    </dgm:pt>
    <dgm:pt modelId="{0BDA5908-E6FD-4F09-9B29-F0DA4C25A334}" type="parTrans" cxnId="{21B7AB36-1C2E-4E8E-BAFE-E7BF013A0E25}">
      <dgm:prSet/>
      <dgm:spPr/>
      <dgm:t>
        <a:bodyPr/>
        <a:lstStyle/>
        <a:p>
          <a:endParaRPr lang="en-US"/>
        </a:p>
      </dgm:t>
    </dgm:pt>
    <dgm:pt modelId="{430BF9A0-6AC4-4B0D-A7AB-5C13328C2783}" type="sibTrans" cxnId="{21B7AB36-1C2E-4E8E-BAFE-E7BF013A0E25}">
      <dgm:prSet/>
      <dgm:spPr/>
      <dgm:t>
        <a:bodyPr/>
        <a:lstStyle/>
        <a:p>
          <a:endParaRPr lang="en-US"/>
        </a:p>
      </dgm:t>
    </dgm:pt>
    <dgm:pt modelId="{8C6E4A05-D928-421F-BB35-AB0FFEB0B7C4}" type="pres">
      <dgm:prSet presAssocID="{25AFBC85-EE41-46FB-A7F4-99ED4084C835}" presName="Name0" presStyleCnt="0">
        <dgm:presLayoutVars>
          <dgm:dir/>
        </dgm:presLayoutVars>
      </dgm:prSet>
      <dgm:spPr/>
      <dgm:t>
        <a:bodyPr/>
        <a:lstStyle/>
        <a:p>
          <a:endParaRPr lang="en-US"/>
        </a:p>
      </dgm:t>
    </dgm:pt>
    <dgm:pt modelId="{8C8EDC2C-400F-4A87-B348-71B90CDC58F1}" type="pres">
      <dgm:prSet presAssocID="{A518A75D-9854-4CDE-9FB7-B1EBB324AAED}" presName="composite" presStyleCnt="0"/>
      <dgm:spPr/>
    </dgm:pt>
    <dgm:pt modelId="{53B4FA82-603E-4EDB-90A9-1DA699C2C901}" type="pres">
      <dgm:prSet presAssocID="{A518A75D-9854-4CDE-9FB7-B1EBB324AAED}" presName="Accent" presStyleLbl="alignAcc1" presStyleIdx="0" presStyleCnt="4"/>
      <dgm:spPr/>
    </dgm:pt>
    <dgm:pt modelId="{48475A52-D924-4818-BEE8-D250047D6B3F}" type="pres">
      <dgm:prSet presAssocID="{A518A75D-9854-4CDE-9FB7-B1EBB324AAED}" presName="Image"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Stack of file folders and papers with pen on top." title="Sample Picture"/>
        </a:ext>
      </dgm:extLst>
    </dgm:pt>
    <dgm:pt modelId="{5ABBC393-AD16-4772-8402-4ABCB8683B4E}" type="pres">
      <dgm:prSet presAssocID="{A518A75D-9854-4CDE-9FB7-B1EBB324AAED}" presName="Child" presStyleLbl="revTx" presStyleIdx="0" presStyleCnt="4">
        <dgm:presLayoutVars>
          <dgm:bulletEnabled val="1"/>
        </dgm:presLayoutVars>
      </dgm:prSet>
      <dgm:spPr/>
      <dgm:t>
        <a:bodyPr/>
        <a:lstStyle/>
        <a:p>
          <a:endParaRPr lang="en-US"/>
        </a:p>
      </dgm:t>
    </dgm:pt>
    <dgm:pt modelId="{770E20EC-6929-4A45-99D5-285545E37892}" type="pres">
      <dgm:prSet presAssocID="{A518A75D-9854-4CDE-9FB7-B1EBB324AAED}" presName="Parent" presStyleLbl="alignNode1" presStyleIdx="0" presStyleCnt="4">
        <dgm:presLayoutVars>
          <dgm:bulletEnabled val="1"/>
        </dgm:presLayoutVars>
      </dgm:prSet>
      <dgm:spPr/>
      <dgm:t>
        <a:bodyPr/>
        <a:lstStyle/>
        <a:p>
          <a:endParaRPr lang="en-US"/>
        </a:p>
      </dgm:t>
    </dgm:pt>
    <dgm:pt modelId="{F445107B-3E02-430C-9039-D2AE418B235A}" type="pres">
      <dgm:prSet presAssocID="{FF440F30-5F7D-44F0-8264-C65521A11F0C}" presName="sibTrans" presStyleCnt="0"/>
      <dgm:spPr/>
    </dgm:pt>
    <dgm:pt modelId="{4F88CED5-DAB2-486C-AD16-C2CB6913B61B}" type="pres">
      <dgm:prSet presAssocID="{25AF84C7-6ED7-450C-83EA-4337CE735A70}" presName="composite" presStyleCnt="0"/>
      <dgm:spPr/>
    </dgm:pt>
    <dgm:pt modelId="{6806A88B-ACCD-4689-BA2C-F1412EF73B42}" type="pres">
      <dgm:prSet presAssocID="{25AF84C7-6ED7-450C-83EA-4337CE735A70}" presName="Accent" presStyleLbl="alignAcc1" presStyleIdx="1" presStyleCnt="4"/>
      <dgm:spPr/>
    </dgm:pt>
    <dgm:pt modelId="{6D3BA09B-A748-477B-98A1-FEDE95925694}" type="pres">
      <dgm:prSet presAssocID="{25AF84C7-6ED7-450C-83EA-4337CE735A70}" presName="Image" presStyleLbl="node1" presStyleIdx="1" presStyleCnt="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Four people having a discussion in office with large windows." title="Sample Picture"/>
        </a:ext>
      </dgm:extLst>
    </dgm:pt>
    <dgm:pt modelId="{A0810939-5D65-4F5C-894F-F86C706A7A1C}" type="pres">
      <dgm:prSet presAssocID="{25AF84C7-6ED7-450C-83EA-4337CE735A70}" presName="Child" presStyleLbl="revTx" presStyleIdx="1" presStyleCnt="4">
        <dgm:presLayoutVars>
          <dgm:bulletEnabled val="1"/>
        </dgm:presLayoutVars>
      </dgm:prSet>
      <dgm:spPr/>
      <dgm:t>
        <a:bodyPr/>
        <a:lstStyle/>
        <a:p>
          <a:endParaRPr lang="en-US"/>
        </a:p>
      </dgm:t>
    </dgm:pt>
    <dgm:pt modelId="{16EEE8E2-3D18-44F6-B04A-3D59841E4FA8}" type="pres">
      <dgm:prSet presAssocID="{25AF84C7-6ED7-450C-83EA-4337CE735A70}" presName="Parent" presStyleLbl="alignNode1" presStyleIdx="1" presStyleCnt="4">
        <dgm:presLayoutVars>
          <dgm:bulletEnabled val="1"/>
        </dgm:presLayoutVars>
      </dgm:prSet>
      <dgm:spPr/>
      <dgm:t>
        <a:bodyPr/>
        <a:lstStyle/>
        <a:p>
          <a:endParaRPr lang="en-US"/>
        </a:p>
      </dgm:t>
    </dgm:pt>
    <dgm:pt modelId="{BC140B48-2181-4811-AF91-223867D0738E}" type="pres">
      <dgm:prSet presAssocID="{2562C856-622C-43A4-99D0-A7FF0C835EBA}" presName="sibTrans" presStyleCnt="0"/>
      <dgm:spPr/>
    </dgm:pt>
    <dgm:pt modelId="{57293698-40AD-44C8-9B60-0D0C4FC11960}" type="pres">
      <dgm:prSet presAssocID="{0F8DBA57-A3BA-4BC9-A853-67B71E3B3531}" presName="composite" presStyleCnt="0"/>
      <dgm:spPr/>
    </dgm:pt>
    <dgm:pt modelId="{7F77031C-84AF-49FA-B2E3-6B22E2F49F2B}" type="pres">
      <dgm:prSet presAssocID="{0F8DBA57-A3BA-4BC9-A853-67B71E3B3531}" presName="Accent" presStyleLbl="alignAcc1" presStyleIdx="2" presStyleCnt="4"/>
      <dgm:spPr/>
    </dgm:pt>
    <dgm:pt modelId="{6FDEA8A3-BC3B-493E-88CC-A57435CCDC96}" type="pres">
      <dgm:prSet presAssocID="{0F8DBA57-A3BA-4BC9-A853-67B71E3B3531}" presName="Image" presStyleLbl="node1" presStyleIdx="2" presStyleCnt="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Close up of students studying in library." title="Sample Picture"/>
        </a:ext>
      </dgm:extLst>
    </dgm:pt>
    <dgm:pt modelId="{EBE06ADE-C892-44D3-AB90-0EE941CCA21D}" type="pres">
      <dgm:prSet presAssocID="{0F8DBA57-A3BA-4BC9-A853-67B71E3B3531}" presName="Child" presStyleLbl="revTx" presStyleIdx="2" presStyleCnt="4">
        <dgm:presLayoutVars>
          <dgm:bulletEnabled val="1"/>
        </dgm:presLayoutVars>
      </dgm:prSet>
      <dgm:spPr/>
      <dgm:t>
        <a:bodyPr/>
        <a:lstStyle/>
        <a:p>
          <a:endParaRPr lang="en-US"/>
        </a:p>
      </dgm:t>
    </dgm:pt>
    <dgm:pt modelId="{B3686B38-0C87-411A-9F82-923E333643FB}" type="pres">
      <dgm:prSet presAssocID="{0F8DBA57-A3BA-4BC9-A853-67B71E3B3531}" presName="Parent" presStyleLbl="alignNode1" presStyleIdx="2" presStyleCnt="4">
        <dgm:presLayoutVars>
          <dgm:bulletEnabled val="1"/>
        </dgm:presLayoutVars>
      </dgm:prSet>
      <dgm:spPr/>
      <dgm:t>
        <a:bodyPr/>
        <a:lstStyle/>
        <a:p>
          <a:endParaRPr lang="en-US"/>
        </a:p>
      </dgm:t>
    </dgm:pt>
    <dgm:pt modelId="{0A69584E-ED28-4A81-B130-0E9A2F565C94}" type="pres">
      <dgm:prSet presAssocID="{CD82CFE7-3793-47B0-8B52-9C19EDB40EDE}" presName="sibTrans" presStyleCnt="0"/>
      <dgm:spPr/>
    </dgm:pt>
    <dgm:pt modelId="{CCF11A6E-F586-4910-8C44-1AE6AD4ECC02}" type="pres">
      <dgm:prSet presAssocID="{677FC8B7-2875-43E9-9CDF-1CB72AAB0D0E}" presName="composite" presStyleCnt="0"/>
      <dgm:spPr/>
    </dgm:pt>
    <dgm:pt modelId="{87ACD694-36F9-4193-A8FE-573DA345BCA3}" type="pres">
      <dgm:prSet presAssocID="{677FC8B7-2875-43E9-9CDF-1CB72AAB0D0E}" presName="Accent" presStyleLbl="alignAcc1" presStyleIdx="3" presStyleCnt="4"/>
      <dgm:spPr/>
    </dgm:pt>
    <dgm:pt modelId="{D5EF084B-0048-459A-9001-2451F5192F25}" type="pres">
      <dgm:prSet presAssocID="{677FC8B7-2875-43E9-9CDF-1CB72AAB0D0E}" presName="Image" presStyleLbl="node1" presStyleIdx="3" presStyleCnt="4"/>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dgm:spPr>
      <dgm:t>
        <a:bodyPr/>
        <a:lstStyle/>
        <a:p>
          <a:endParaRPr lang="en-US"/>
        </a:p>
      </dgm:t>
      <dgm:extLst>
        <a:ext uri="{E40237B7-FDA0-4F09-8148-C483321AD2D9}">
          <dgm14:cNvPr xmlns:dgm14="http://schemas.microsoft.com/office/drawing/2010/diagram" id="0" name="" descr="Closeup of gloved hand picking up a glass beaker." title="Sample Picture"/>
        </a:ext>
      </dgm:extLst>
    </dgm:pt>
    <dgm:pt modelId="{2A1C86DE-9AB9-421D-8408-47DA191A0168}" type="pres">
      <dgm:prSet presAssocID="{677FC8B7-2875-43E9-9CDF-1CB72AAB0D0E}" presName="Child" presStyleLbl="revTx" presStyleIdx="3" presStyleCnt="4">
        <dgm:presLayoutVars>
          <dgm:bulletEnabled val="1"/>
        </dgm:presLayoutVars>
      </dgm:prSet>
      <dgm:spPr/>
      <dgm:t>
        <a:bodyPr/>
        <a:lstStyle/>
        <a:p>
          <a:endParaRPr lang="en-US"/>
        </a:p>
      </dgm:t>
    </dgm:pt>
    <dgm:pt modelId="{4E89074A-DD45-4C30-BE68-0847302086FD}" type="pres">
      <dgm:prSet presAssocID="{677FC8B7-2875-43E9-9CDF-1CB72AAB0D0E}" presName="Parent" presStyleLbl="alignNode1" presStyleIdx="3" presStyleCnt="4">
        <dgm:presLayoutVars>
          <dgm:bulletEnabled val="1"/>
        </dgm:presLayoutVars>
      </dgm:prSet>
      <dgm:spPr/>
      <dgm:t>
        <a:bodyPr/>
        <a:lstStyle/>
        <a:p>
          <a:endParaRPr lang="en-US"/>
        </a:p>
      </dgm:t>
    </dgm:pt>
  </dgm:ptLst>
  <dgm:cxnLst>
    <dgm:cxn modelId="{E5053C00-76EC-4519-ABF3-0ACDA95BE163}" srcId="{25AFBC85-EE41-46FB-A7F4-99ED4084C835}" destId="{A518A75D-9854-4CDE-9FB7-B1EBB324AAED}" srcOrd="0" destOrd="0" parTransId="{8A2D5E86-42BC-415B-A1DE-0C28EEB3661C}" sibTransId="{FF440F30-5F7D-44F0-8264-C65521A11F0C}"/>
    <dgm:cxn modelId="{6A0A065E-D593-4F6E-BB02-BF63EE5BC407}" type="presOf" srcId="{25AFBC85-EE41-46FB-A7F4-99ED4084C835}" destId="{8C6E4A05-D928-421F-BB35-AB0FFEB0B7C4}" srcOrd="0" destOrd="0" presId="urn:microsoft.com/office/officeart/2008/layout/TitlePictureLineup"/>
    <dgm:cxn modelId="{21B7AB36-1C2E-4E8E-BAFE-E7BF013A0E25}" srcId="{677FC8B7-2875-43E9-9CDF-1CB72AAB0D0E}" destId="{A9B56225-2ADD-49DA-81AC-70F2AF1C4A96}" srcOrd="0" destOrd="0" parTransId="{0BDA5908-E6FD-4F09-9B29-F0DA4C25A334}" sibTransId="{430BF9A0-6AC4-4B0D-A7AB-5C13328C2783}"/>
    <dgm:cxn modelId="{B724B512-D13F-42E5-8E9D-6F0A3CE544D8}" type="presOf" srcId="{48328429-D21F-4CF6-9089-EE3F5F57F2AC}" destId="{5ABBC393-AD16-4772-8402-4ABCB8683B4E}" srcOrd="0" destOrd="0" presId="urn:microsoft.com/office/officeart/2008/layout/TitlePictureLineup"/>
    <dgm:cxn modelId="{B7AA9BCE-D649-4F1B-B108-93466D2481F6}" srcId="{A518A75D-9854-4CDE-9FB7-B1EBB324AAED}" destId="{48328429-D21F-4CF6-9089-EE3F5F57F2AC}" srcOrd="0" destOrd="0" parTransId="{1635AB15-42A4-42D6-9F2B-33788AD7A83B}" sibTransId="{C822654F-BF62-47E3-96FD-AE4B604B788B}"/>
    <dgm:cxn modelId="{9140734E-E639-4086-9B62-F9B15D8D45A9}" type="presOf" srcId="{D0989AE5-C818-44D5-8AE6-32DEAF6F46CC}" destId="{EBE06ADE-C892-44D3-AB90-0EE941CCA21D}" srcOrd="0" destOrd="0" presId="urn:microsoft.com/office/officeart/2008/layout/TitlePictureLineup"/>
    <dgm:cxn modelId="{E003B334-5224-4D62-B853-FA481A6CA493}" type="presOf" srcId="{A9B56225-2ADD-49DA-81AC-70F2AF1C4A96}" destId="{2A1C86DE-9AB9-421D-8408-47DA191A0168}" srcOrd="0" destOrd="0" presId="urn:microsoft.com/office/officeart/2008/layout/TitlePictureLineup"/>
    <dgm:cxn modelId="{C84F12B6-3EE3-4557-A9DE-5ECD9E203BEF}" type="presOf" srcId="{0F8DBA57-A3BA-4BC9-A853-67B71E3B3531}" destId="{B3686B38-0C87-411A-9F82-923E333643FB}" srcOrd="0" destOrd="0" presId="urn:microsoft.com/office/officeart/2008/layout/TitlePictureLineup"/>
    <dgm:cxn modelId="{447AF68F-5153-4E01-A5A1-8D3A25A73007}" srcId="{25AFBC85-EE41-46FB-A7F4-99ED4084C835}" destId="{25AF84C7-6ED7-450C-83EA-4337CE735A70}" srcOrd="1" destOrd="0" parTransId="{33168ED3-1516-4DE0-87C6-D0BBEBB68307}" sibTransId="{2562C856-622C-43A4-99D0-A7FF0C835EBA}"/>
    <dgm:cxn modelId="{0990249C-5F83-4AC6-BBDE-76609E41C3B7}" srcId="{0F8DBA57-A3BA-4BC9-A853-67B71E3B3531}" destId="{D0989AE5-C818-44D5-8AE6-32DEAF6F46CC}" srcOrd="0" destOrd="0" parTransId="{5116A57A-5F5C-441B-8E98-72FC83223934}" sibTransId="{0B13468D-FE4E-4A8A-A598-8159F0C900A0}"/>
    <dgm:cxn modelId="{4B471AE2-396E-4C5C-9110-4123DA6DCE53}" srcId="{25AF84C7-6ED7-450C-83EA-4337CE735A70}" destId="{300FCD3E-1ADF-4D8E-8B7F-C23D248E5AA3}" srcOrd="0" destOrd="0" parTransId="{BC272908-DB90-4FCA-8784-0CA7E6A97E8F}" sibTransId="{4A78B380-1F85-4365-BF1F-0BD8AD7C8590}"/>
    <dgm:cxn modelId="{951AB036-7A1D-4DCF-8595-B29E9F00F3BE}" type="presOf" srcId="{677FC8B7-2875-43E9-9CDF-1CB72AAB0D0E}" destId="{4E89074A-DD45-4C30-BE68-0847302086FD}" srcOrd="0" destOrd="0" presId="urn:microsoft.com/office/officeart/2008/layout/TitlePictureLineup"/>
    <dgm:cxn modelId="{97DC5797-804D-44AB-A7F2-9EB61CACB1D5}" srcId="{25AFBC85-EE41-46FB-A7F4-99ED4084C835}" destId="{677FC8B7-2875-43E9-9CDF-1CB72AAB0D0E}" srcOrd="3" destOrd="0" parTransId="{135D044B-CF2D-4837-B65C-369AE7EBF5F6}" sibTransId="{76FCE978-AC8C-47A4-866D-929EE0B68914}"/>
    <dgm:cxn modelId="{4A4ADF06-6D3D-43CF-9662-53E434EE742F}" type="presOf" srcId="{25AF84C7-6ED7-450C-83EA-4337CE735A70}" destId="{16EEE8E2-3D18-44F6-B04A-3D59841E4FA8}" srcOrd="0" destOrd="0" presId="urn:microsoft.com/office/officeart/2008/layout/TitlePictureLineup"/>
    <dgm:cxn modelId="{CA8B89D3-A3E5-41AB-9C8A-76BEC3920398}" type="presOf" srcId="{A518A75D-9854-4CDE-9FB7-B1EBB324AAED}" destId="{770E20EC-6929-4A45-99D5-285545E37892}" srcOrd="0" destOrd="0" presId="urn:microsoft.com/office/officeart/2008/layout/TitlePictureLineup"/>
    <dgm:cxn modelId="{BC99CF63-34B5-4D4D-84B8-160D4C4D99B0}" type="presOf" srcId="{300FCD3E-1ADF-4D8E-8B7F-C23D248E5AA3}" destId="{A0810939-5D65-4F5C-894F-F86C706A7A1C}" srcOrd="0" destOrd="0" presId="urn:microsoft.com/office/officeart/2008/layout/TitlePictureLineup"/>
    <dgm:cxn modelId="{81AE50C2-F587-470B-86FC-B5A28EFEE1BC}" srcId="{25AFBC85-EE41-46FB-A7F4-99ED4084C835}" destId="{0F8DBA57-A3BA-4BC9-A853-67B71E3B3531}" srcOrd="2" destOrd="0" parTransId="{99BB5F99-B845-4128-856A-D40FE489F4C0}" sibTransId="{CD82CFE7-3793-47B0-8B52-9C19EDB40EDE}"/>
    <dgm:cxn modelId="{B5657A53-F7C5-449A-A28C-ADB1BD95AFAD}" type="presParOf" srcId="{8C6E4A05-D928-421F-BB35-AB0FFEB0B7C4}" destId="{8C8EDC2C-400F-4A87-B348-71B90CDC58F1}" srcOrd="0" destOrd="0" presId="urn:microsoft.com/office/officeart/2008/layout/TitlePictureLineup"/>
    <dgm:cxn modelId="{1C80C19B-C14E-453A-AD9B-0F519D412CCB}" type="presParOf" srcId="{8C8EDC2C-400F-4A87-B348-71B90CDC58F1}" destId="{53B4FA82-603E-4EDB-90A9-1DA699C2C901}" srcOrd="0" destOrd="0" presId="urn:microsoft.com/office/officeart/2008/layout/TitlePictureLineup"/>
    <dgm:cxn modelId="{0D6A37DD-154A-4327-B4B3-2A50C24373F9}" type="presParOf" srcId="{8C8EDC2C-400F-4A87-B348-71B90CDC58F1}" destId="{48475A52-D924-4818-BEE8-D250047D6B3F}" srcOrd="1" destOrd="0" presId="urn:microsoft.com/office/officeart/2008/layout/TitlePictureLineup"/>
    <dgm:cxn modelId="{1E1E856B-4E06-4DFA-AE7E-1819C16ECE23}" type="presParOf" srcId="{8C8EDC2C-400F-4A87-B348-71B90CDC58F1}" destId="{5ABBC393-AD16-4772-8402-4ABCB8683B4E}" srcOrd="2" destOrd="0" presId="urn:microsoft.com/office/officeart/2008/layout/TitlePictureLineup"/>
    <dgm:cxn modelId="{94603CFF-6319-4F7E-9584-61D5B3C6CCE8}" type="presParOf" srcId="{8C8EDC2C-400F-4A87-B348-71B90CDC58F1}" destId="{770E20EC-6929-4A45-99D5-285545E37892}" srcOrd="3" destOrd="0" presId="urn:microsoft.com/office/officeart/2008/layout/TitlePictureLineup"/>
    <dgm:cxn modelId="{118F0820-8E7E-4B51-9E59-DD8CD76FCF99}" type="presParOf" srcId="{8C6E4A05-D928-421F-BB35-AB0FFEB0B7C4}" destId="{F445107B-3E02-430C-9039-D2AE418B235A}" srcOrd="1" destOrd="0" presId="urn:microsoft.com/office/officeart/2008/layout/TitlePictureLineup"/>
    <dgm:cxn modelId="{548A32D1-9AF9-45CD-8C7D-024637A7AB9D}" type="presParOf" srcId="{8C6E4A05-D928-421F-BB35-AB0FFEB0B7C4}" destId="{4F88CED5-DAB2-486C-AD16-C2CB6913B61B}" srcOrd="2" destOrd="0" presId="urn:microsoft.com/office/officeart/2008/layout/TitlePictureLineup"/>
    <dgm:cxn modelId="{82A3BCF8-B055-4122-8F9F-3924F53D11F3}" type="presParOf" srcId="{4F88CED5-DAB2-486C-AD16-C2CB6913B61B}" destId="{6806A88B-ACCD-4689-BA2C-F1412EF73B42}" srcOrd="0" destOrd="0" presId="urn:microsoft.com/office/officeart/2008/layout/TitlePictureLineup"/>
    <dgm:cxn modelId="{B468AC5D-6312-4CB3-A75C-4DD567095356}" type="presParOf" srcId="{4F88CED5-DAB2-486C-AD16-C2CB6913B61B}" destId="{6D3BA09B-A748-477B-98A1-FEDE95925694}" srcOrd="1" destOrd="0" presId="urn:microsoft.com/office/officeart/2008/layout/TitlePictureLineup"/>
    <dgm:cxn modelId="{565D5817-8668-4194-8212-B5C1333A11D3}" type="presParOf" srcId="{4F88CED5-DAB2-486C-AD16-C2CB6913B61B}" destId="{A0810939-5D65-4F5C-894F-F86C706A7A1C}" srcOrd="2" destOrd="0" presId="urn:microsoft.com/office/officeart/2008/layout/TitlePictureLineup"/>
    <dgm:cxn modelId="{588CC3A0-CAF9-4EC4-9804-E43CF7F6D4A8}" type="presParOf" srcId="{4F88CED5-DAB2-486C-AD16-C2CB6913B61B}" destId="{16EEE8E2-3D18-44F6-B04A-3D59841E4FA8}" srcOrd="3" destOrd="0" presId="urn:microsoft.com/office/officeart/2008/layout/TitlePictureLineup"/>
    <dgm:cxn modelId="{174A4375-01F6-4B6C-BFAA-671ADF1C725A}" type="presParOf" srcId="{8C6E4A05-D928-421F-BB35-AB0FFEB0B7C4}" destId="{BC140B48-2181-4811-AF91-223867D0738E}" srcOrd="3" destOrd="0" presId="urn:microsoft.com/office/officeart/2008/layout/TitlePictureLineup"/>
    <dgm:cxn modelId="{34978403-7B65-46B8-9090-6D3EF6659C85}" type="presParOf" srcId="{8C6E4A05-D928-421F-BB35-AB0FFEB0B7C4}" destId="{57293698-40AD-44C8-9B60-0D0C4FC11960}" srcOrd="4" destOrd="0" presId="urn:microsoft.com/office/officeart/2008/layout/TitlePictureLineup"/>
    <dgm:cxn modelId="{5D836622-280E-4845-A659-9D33579C26AB}" type="presParOf" srcId="{57293698-40AD-44C8-9B60-0D0C4FC11960}" destId="{7F77031C-84AF-49FA-B2E3-6B22E2F49F2B}" srcOrd="0" destOrd="0" presId="urn:microsoft.com/office/officeart/2008/layout/TitlePictureLineup"/>
    <dgm:cxn modelId="{1B177A82-D028-4DEB-802C-CC84A925EB5D}" type="presParOf" srcId="{57293698-40AD-44C8-9B60-0D0C4FC11960}" destId="{6FDEA8A3-BC3B-493E-88CC-A57435CCDC96}" srcOrd="1" destOrd="0" presId="urn:microsoft.com/office/officeart/2008/layout/TitlePictureLineup"/>
    <dgm:cxn modelId="{C8378814-4562-48A5-B7DC-6589C729DB15}" type="presParOf" srcId="{57293698-40AD-44C8-9B60-0D0C4FC11960}" destId="{EBE06ADE-C892-44D3-AB90-0EE941CCA21D}" srcOrd="2" destOrd="0" presId="urn:microsoft.com/office/officeart/2008/layout/TitlePictureLineup"/>
    <dgm:cxn modelId="{0D45383A-482B-44A0-B1A5-2DCB71105C09}" type="presParOf" srcId="{57293698-40AD-44C8-9B60-0D0C4FC11960}" destId="{B3686B38-0C87-411A-9F82-923E333643FB}" srcOrd="3" destOrd="0" presId="urn:microsoft.com/office/officeart/2008/layout/TitlePictureLineup"/>
    <dgm:cxn modelId="{08204CAE-7BF2-4DAB-8015-F3F5ABE2F48B}" type="presParOf" srcId="{8C6E4A05-D928-421F-BB35-AB0FFEB0B7C4}" destId="{0A69584E-ED28-4A81-B130-0E9A2F565C94}" srcOrd="5" destOrd="0" presId="urn:microsoft.com/office/officeart/2008/layout/TitlePictureLineup"/>
    <dgm:cxn modelId="{52EDB241-342E-464E-8400-02E1B331CB85}" type="presParOf" srcId="{8C6E4A05-D928-421F-BB35-AB0FFEB0B7C4}" destId="{CCF11A6E-F586-4910-8C44-1AE6AD4ECC02}" srcOrd="6" destOrd="0" presId="urn:microsoft.com/office/officeart/2008/layout/TitlePictureLineup"/>
    <dgm:cxn modelId="{C38F45B8-687B-4411-8E6A-53A47B7D6176}" type="presParOf" srcId="{CCF11A6E-F586-4910-8C44-1AE6AD4ECC02}" destId="{87ACD694-36F9-4193-A8FE-573DA345BCA3}" srcOrd="0" destOrd="0" presId="urn:microsoft.com/office/officeart/2008/layout/TitlePictureLineup"/>
    <dgm:cxn modelId="{897F451A-53DF-4B1E-9380-A027CBDC7541}" type="presParOf" srcId="{CCF11A6E-F586-4910-8C44-1AE6AD4ECC02}" destId="{D5EF084B-0048-459A-9001-2451F5192F25}" srcOrd="1" destOrd="0" presId="urn:microsoft.com/office/officeart/2008/layout/TitlePictureLineup"/>
    <dgm:cxn modelId="{4180D4C8-36C2-4E1C-9F25-69BF37E8E673}" type="presParOf" srcId="{CCF11A6E-F586-4910-8C44-1AE6AD4ECC02}" destId="{2A1C86DE-9AB9-421D-8408-47DA191A0168}" srcOrd="2" destOrd="0" presId="urn:microsoft.com/office/officeart/2008/layout/TitlePictureLineup"/>
    <dgm:cxn modelId="{9E1174A5-804B-4A57-89C9-AAA3D772EA69}" type="presParOf" srcId="{CCF11A6E-F586-4910-8C44-1AE6AD4ECC02}" destId="{4E89074A-DD45-4C30-BE68-0847302086FD}" srcOrd="3" destOrd="0" presId="urn:microsoft.com/office/officeart/2008/layout/TitlePictureLineup"/>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C15370-9E21-4343-A577-4985C41A0B6E}">
      <dsp:nvSpPr>
        <dsp:cNvPr id="0" name=""/>
        <dsp:cNvSpPr/>
      </dsp:nvSpPr>
      <dsp:spPr>
        <a:xfrm>
          <a:off x="4000" y="950702"/>
          <a:ext cx="3900487" cy="1560194"/>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de-DE" sz="2800" b="0" i="0" kern="1200">
              <a:latin typeface="Arial"/>
            </a:rPr>
            <a:t>Gesteuerte Variablen</a:t>
          </a:r>
        </a:p>
      </dsp:txBody>
      <dsp:txXfrm>
        <a:off x="4000" y="950702"/>
        <a:ext cx="3900487" cy="1560194"/>
      </dsp:txXfrm>
    </dsp:sp>
    <dsp:sp modelId="{DE65B54D-BB89-4898-B770-68834B90CB27}">
      <dsp:nvSpPr>
        <dsp:cNvPr id="0" name=""/>
        <dsp:cNvSpPr/>
      </dsp:nvSpPr>
      <dsp:spPr>
        <a:xfrm>
          <a:off x="4000" y="2510897"/>
          <a:ext cx="3900487" cy="383613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DE" sz="2800" b="0" i="0" kern="1200" dirty="0">
              <a:latin typeface="Arial"/>
            </a:rPr>
            <a:t>Solche Variablen bleiben über den gesamten Verlauf der Experimente dieselben.</a:t>
          </a:r>
        </a:p>
      </dsp:txBody>
      <dsp:txXfrm>
        <a:off x="4000" y="2510897"/>
        <a:ext cx="3900487" cy="3836137"/>
      </dsp:txXfrm>
    </dsp:sp>
    <dsp:sp modelId="{E01B3154-0666-4584-9FC4-432DE00CC402}">
      <dsp:nvSpPr>
        <dsp:cNvPr id="0" name=""/>
        <dsp:cNvSpPr/>
      </dsp:nvSpPr>
      <dsp:spPr>
        <a:xfrm>
          <a:off x="4450556" y="950702"/>
          <a:ext cx="3900487" cy="1560194"/>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de-DE" sz="2800" b="0" i="0" kern="1200">
              <a:latin typeface="Arial"/>
            </a:rPr>
            <a:t>Unabhängige Variable</a:t>
          </a:r>
        </a:p>
      </dsp:txBody>
      <dsp:txXfrm>
        <a:off x="4450556" y="950702"/>
        <a:ext cx="3900487" cy="1560194"/>
      </dsp:txXfrm>
    </dsp:sp>
    <dsp:sp modelId="{6EC96761-7A7E-46B1-9A31-B92F49834D5A}">
      <dsp:nvSpPr>
        <dsp:cNvPr id="0" name=""/>
        <dsp:cNvSpPr/>
      </dsp:nvSpPr>
      <dsp:spPr>
        <a:xfrm>
          <a:off x="4450556" y="2510897"/>
          <a:ext cx="3900487" cy="383613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DE" sz="2800" b="0" i="0" kern="1200">
              <a:latin typeface="Arial"/>
            </a:rPr>
            <a:t>Die </a:t>
          </a:r>
          <a:r>
            <a:rPr lang="de-DE" sz="2800" b="1" i="0" kern="1200">
              <a:latin typeface="Arial"/>
            </a:rPr>
            <a:t>eine</a:t>
          </a:r>
          <a:r>
            <a:rPr lang="de-DE" sz="2800" b="0" i="0" kern="1200">
              <a:latin typeface="Arial"/>
            </a:rPr>
            <a:t> Variable, die Sie vorsätzlich ändern und testen</a:t>
          </a:r>
        </a:p>
      </dsp:txBody>
      <dsp:txXfrm>
        <a:off x="4450556" y="2510897"/>
        <a:ext cx="3900487" cy="3836137"/>
      </dsp:txXfrm>
    </dsp:sp>
    <dsp:sp modelId="{64DD6D48-227C-4434-BED8-F49C9D4F4F7E}">
      <dsp:nvSpPr>
        <dsp:cNvPr id="0" name=""/>
        <dsp:cNvSpPr/>
      </dsp:nvSpPr>
      <dsp:spPr>
        <a:xfrm>
          <a:off x="8897112" y="950702"/>
          <a:ext cx="3900487" cy="1560194"/>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de-DE" sz="2800" b="0" i="0" kern="1200">
              <a:latin typeface="Arial"/>
            </a:rPr>
            <a:t>Abhängige Variable</a:t>
          </a:r>
        </a:p>
      </dsp:txBody>
      <dsp:txXfrm>
        <a:off x="8897112" y="950702"/>
        <a:ext cx="3900487" cy="1560194"/>
      </dsp:txXfrm>
    </dsp:sp>
    <dsp:sp modelId="{98860936-C475-4184-9A9D-2F4B5D8B0BC7}">
      <dsp:nvSpPr>
        <dsp:cNvPr id="0" name=""/>
        <dsp:cNvSpPr/>
      </dsp:nvSpPr>
      <dsp:spPr>
        <a:xfrm>
          <a:off x="8897112" y="2510897"/>
          <a:ext cx="3900487" cy="383613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DE" sz="2800" b="0" i="0" kern="1200">
              <a:latin typeface="Arial"/>
            </a:rPr>
            <a:t>Die gemessene Veränderung auf Basis der unabhängigen Variablen</a:t>
          </a:r>
        </a:p>
        <a:p>
          <a:pPr marL="285750" lvl="1" indent="-285750" algn="l" defTabSz="1244600">
            <a:lnSpc>
              <a:spcPct val="90000"/>
            </a:lnSpc>
            <a:spcBef>
              <a:spcPct val="0"/>
            </a:spcBef>
            <a:spcAft>
              <a:spcPct val="15000"/>
            </a:spcAft>
            <a:buChar char="••"/>
          </a:pPr>
          <a:r>
            <a:rPr lang="de-DE" sz="2800" b="0" i="0" kern="1200">
              <a:latin typeface="Arial"/>
            </a:rPr>
            <a:t>Entscheiden Sie, wie die Veränderung gemessen werden soll</a:t>
          </a:r>
        </a:p>
      </dsp:txBody>
      <dsp:txXfrm>
        <a:off x="8897112" y="2510897"/>
        <a:ext cx="3900487" cy="38361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4FA82-603E-4EDB-90A9-1DA699C2C901}">
      <dsp:nvSpPr>
        <dsp:cNvPr id="0" name=""/>
        <dsp:cNvSpPr/>
      </dsp:nvSpPr>
      <dsp:spPr>
        <a:xfrm>
          <a:off x="2026" y="1108774"/>
          <a:ext cx="0" cy="5036556"/>
        </a:xfrm>
        <a:prstGeom prst="lin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475A52-D924-4818-BEE8-D250047D6B3F}">
      <dsp:nvSpPr>
        <dsp:cNvPr id="0" name=""/>
        <dsp:cNvSpPr/>
      </dsp:nvSpPr>
      <dsp:spPr>
        <a:xfrm>
          <a:off x="141930" y="1276659"/>
          <a:ext cx="2648948" cy="226645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BBC393-AD16-4772-8402-4ABCB8683B4E}">
      <dsp:nvSpPr>
        <dsp:cNvPr id="0" name=""/>
        <dsp:cNvSpPr/>
      </dsp:nvSpPr>
      <dsp:spPr>
        <a:xfrm>
          <a:off x="141930" y="3543110"/>
          <a:ext cx="2648948" cy="2602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t" anchorCtr="0">
          <a:noAutofit/>
        </a:bodyPr>
        <a:lstStyle/>
        <a:p>
          <a:pPr lvl="0" algn="ctr" defTabSz="1422400">
            <a:lnSpc>
              <a:spcPct val="90000"/>
            </a:lnSpc>
            <a:spcBef>
              <a:spcPct val="0"/>
            </a:spcBef>
            <a:spcAft>
              <a:spcPct val="35000"/>
            </a:spcAft>
          </a:pPr>
          <a:r>
            <a:rPr lang="de-DE" sz="3200" b="0" i="0" kern="1200">
              <a:latin typeface="Arial"/>
            </a:rPr>
            <a:t>Beschreibung dieses Schritts in Ihrem Experiment</a:t>
          </a:r>
        </a:p>
      </dsp:txBody>
      <dsp:txXfrm>
        <a:off x="141930" y="3543110"/>
        <a:ext cx="2648948" cy="2602220"/>
      </dsp:txXfrm>
    </dsp:sp>
    <dsp:sp modelId="{770E20EC-6929-4A45-99D5-285545E37892}">
      <dsp:nvSpPr>
        <dsp:cNvPr id="0" name=""/>
        <dsp:cNvSpPr/>
      </dsp:nvSpPr>
      <dsp:spPr>
        <a:xfrm>
          <a:off x="2026" y="549157"/>
          <a:ext cx="2798086" cy="55961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de-DE" sz="3000" b="0" i="0" kern="1200">
              <a:latin typeface="Arial"/>
            </a:rPr>
            <a:t>Schritt 1</a:t>
          </a:r>
        </a:p>
      </dsp:txBody>
      <dsp:txXfrm>
        <a:off x="2026" y="549157"/>
        <a:ext cx="2798086" cy="559617"/>
      </dsp:txXfrm>
    </dsp:sp>
    <dsp:sp modelId="{6806A88B-ACCD-4689-BA2C-F1412EF73B42}">
      <dsp:nvSpPr>
        <dsp:cNvPr id="0" name=""/>
        <dsp:cNvSpPr/>
      </dsp:nvSpPr>
      <dsp:spPr>
        <a:xfrm>
          <a:off x="3335179" y="1108774"/>
          <a:ext cx="0" cy="5036556"/>
        </a:xfrm>
        <a:prstGeom prst="lin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3BA09B-A748-477B-98A1-FEDE95925694}">
      <dsp:nvSpPr>
        <dsp:cNvPr id="0" name=""/>
        <dsp:cNvSpPr/>
      </dsp:nvSpPr>
      <dsp:spPr>
        <a:xfrm>
          <a:off x="3475084" y="1276659"/>
          <a:ext cx="2648948" cy="2266450"/>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10939-5D65-4F5C-894F-F86C706A7A1C}">
      <dsp:nvSpPr>
        <dsp:cNvPr id="0" name=""/>
        <dsp:cNvSpPr/>
      </dsp:nvSpPr>
      <dsp:spPr>
        <a:xfrm>
          <a:off x="3475084" y="3543110"/>
          <a:ext cx="2648948" cy="2602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t" anchorCtr="0">
          <a:noAutofit/>
        </a:bodyPr>
        <a:lstStyle/>
        <a:p>
          <a:pPr lvl="0" algn="ctr" defTabSz="1422400">
            <a:lnSpc>
              <a:spcPct val="90000"/>
            </a:lnSpc>
            <a:spcBef>
              <a:spcPct val="0"/>
            </a:spcBef>
            <a:spcAft>
              <a:spcPct val="35000"/>
            </a:spcAft>
          </a:pPr>
          <a:r>
            <a:rPr lang="de-DE" sz="3200" b="0" i="0" kern="1200">
              <a:latin typeface="Arial"/>
            </a:rPr>
            <a:t>Beschreibung dieses Schritts in Ihrem Experiment</a:t>
          </a:r>
        </a:p>
      </dsp:txBody>
      <dsp:txXfrm>
        <a:off x="3475084" y="3543110"/>
        <a:ext cx="2648948" cy="2602220"/>
      </dsp:txXfrm>
    </dsp:sp>
    <dsp:sp modelId="{16EEE8E2-3D18-44F6-B04A-3D59841E4FA8}">
      <dsp:nvSpPr>
        <dsp:cNvPr id="0" name=""/>
        <dsp:cNvSpPr/>
      </dsp:nvSpPr>
      <dsp:spPr>
        <a:xfrm>
          <a:off x="3335179" y="549157"/>
          <a:ext cx="2798086" cy="55961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de-DE" sz="3000" b="0" i="0" kern="1200">
              <a:latin typeface="Arial"/>
            </a:rPr>
            <a:t>Schritt 2</a:t>
          </a:r>
        </a:p>
      </dsp:txBody>
      <dsp:txXfrm>
        <a:off x="3335179" y="549157"/>
        <a:ext cx="2798086" cy="559617"/>
      </dsp:txXfrm>
    </dsp:sp>
    <dsp:sp modelId="{7F77031C-84AF-49FA-B2E3-6B22E2F49F2B}">
      <dsp:nvSpPr>
        <dsp:cNvPr id="0" name=""/>
        <dsp:cNvSpPr/>
      </dsp:nvSpPr>
      <dsp:spPr>
        <a:xfrm>
          <a:off x="6668333" y="1108774"/>
          <a:ext cx="0" cy="5036556"/>
        </a:xfrm>
        <a:prstGeom prst="lin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DEA8A3-BC3B-493E-88CC-A57435CCDC96}">
      <dsp:nvSpPr>
        <dsp:cNvPr id="0" name=""/>
        <dsp:cNvSpPr/>
      </dsp:nvSpPr>
      <dsp:spPr>
        <a:xfrm>
          <a:off x="6808237" y="1276659"/>
          <a:ext cx="2648948" cy="226645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E06ADE-C892-44D3-AB90-0EE941CCA21D}">
      <dsp:nvSpPr>
        <dsp:cNvPr id="0" name=""/>
        <dsp:cNvSpPr/>
      </dsp:nvSpPr>
      <dsp:spPr>
        <a:xfrm>
          <a:off x="6808237" y="3543110"/>
          <a:ext cx="2648948" cy="2602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t" anchorCtr="0">
          <a:noAutofit/>
        </a:bodyPr>
        <a:lstStyle/>
        <a:p>
          <a:pPr lvl="0" algn="ctr" defTabSz="1422400">
            <a:lnSpc>
              <a:spcPct val="90000"/>
            </a:lnSpc>
            <a:spcBef>
              <a:spcPct val="0"/>
            </a:spcBef>
            <a:spcAft>
              <a:spcPct val="35000"/>
            </a:spcAft>
          </a:pPr>
          <a:r>
            <a:rPr lang="de-DE" sz="3200" b="0" i="0" kern="1200">
              <a:latin typeface="Arial"/>
            </a:rPr>
            <a:t>Beschreibung dieses Schritts in Ihrem Experiment</a:t>
          </a:r>
        </a:p>
      </dsp:txBody>
      <dsp:txXfrm>
        <a:off x="6808237" y="3543110"/>
        <a:ext cx="2648948" cy="2602220"/>
      </dsp:txXfrm>
    </dsp:sp>
    <dsp:sp modelId="{B3686B38-0C87-411A-9F82-923E333643FB}">
      <dsp:nvSpPr>
        <dsp:cNvPr id="0" name=""/>
        <dsp:cNvSpPr/>
      </dsp:nvSpPr>
      <dsp:spPr>
        <a:xfrm>
          <a:off x="6668333" y="549157"/>
          <a:ext cx="2798086" cy="55961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de-DE" sz="3000" b="0" i="0" kern="1200">
              <a:latin typeface="Arial"/>
            </a:rPr>
            <a:t>Schritt 3</a:t>
          </a:r>
        </a:p>
      </dsp:txBody>
      <dsp:txXfrm>
        <a:off x="6668333" y="549157"/>
        <a:ext cx="2798086" cy="559617"/>
      </dsp:txXfrm>
    </dsp:sp>
    <dsp:sp modelId="{87ACD694-36F9-4193-A8FE-573DA345BCA3}">
      <dsp:nvSpPr>
        <dsp:cNvPr id="0" name=""/>
        <dsp:cNvSpPr/>
      </dsp:nvSpPr>
      <dsp:spPr>
        <a:xfrm>
          <a:off x="10001487" y="1108774"/>
          <a:ext cx="0" cy="5036556"/>
        </a:xfrm>
        <a:prstGeom prst="lin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EF084B-0048-459A-9001-2451F5192F25}">
      <dsp:nvSpPr>
        <dsp:cNvPr id="0" name=""/>
        <dsp:cNvSpPr/>
      </dsp:nvSpPr>
      <dsp:spPr>
        <a:xfrm>
          <a:off x="10141391" y="1276659"/>
          <a:ext cx="2648948" cy="2266450"/>
        </a:xfrm>
        <a:prstGeom prst="rect">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1C86DE-9AB9-421D-8408-47DA191A0168}">
      <dsp:nvSpPr>
        <dsp:cNvPr id="0" name=""/>
        <dsp:cNvSpPr/>
      </dsp:nvSpPr>
      <dsp:spPr>
        <a:xfrm>
          <a:off x="10141391" y="3543110"/>
          <a:ext cx="2648948" cy="2602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t" anchorCtr="0">
          <a:noAutofit/>
        </a:bodyPr>
        <a:lstStyle/>
        <a:p>
          <a:pPr lvl="0" algn="ctr" defTabSz="1422400">
            <a:lnSpc>
              <a:spcPct val="90000"/>
            </a:lnSpc>
            <a:spcBef>
              <a:spcPct val="0"/>
            </a:spcBef>
            <a:spcAft>
              <a:spcPct val="35000"/>
            </a:spcAft>
          </a:pPr>
          <a:r>
            <a:rPr lang="de-DE" sz="3200" b="0" i="0" kern="1200">
              <a:latin typeface="Arial"/>
            </a:rPr>
            <a:t>Beschreibung dieses Schritts in Ihrem Experiment</a:t>
          </a:r>
        </a:p>
      </dsp:txBody>
      <dsp:txXfrm>
        <a:off x="10141391" y="3543110"/>
        <a:ext cx="2648948" cy="2602220"/>
      </dsp:txXfrm>
    </dsp:sp>
    <dsp:sp modelId="{4E89074A-DD45-4C30-BE68-0847302086FD}">
      <dsp:nvSpPr>
        <dsp:cNvPr id="0" name=""/>
        <dsp:cNvSpPr/>
      </dsp:nvSpPr>
      <dsp:spPr>
        <a:xfrm>
          <a:off x="10001487" y="549157"/>
          <a:ext cx="2798086" cy="55961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de-DE" sz="3000" b="0" i="0" kern="1200">
              <a:latin typeface="Arial"/>
            </a:rPr>
            <a:t>Schritt 4</a:t>
          </a:r>
        </a:p>
      </dsp:txBody>
      <dsp:txXfrm>
        <a:off x="10001487" y="549157"/>
        <a:ext cx="2798086" cy="559617"/>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TitlePictureLineup">
  <dgm:title val=""/>
  <dgm:desc val=""/>
  <dgm:catLst>
    <dgm:cat type="picture" pri="18000"/>
    <dgm:cat type="pictureconvert" pri="18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dir/>
    </dgm:varLst>
    <dgm:choose name="Name1">
      <dgm:if name="Name2" func="var" arg="dir" op="equ" val="norm">
        <dgm:alg type="lin">
          <dgm:param type="linDir" val="fromL"/>
          <dgm:param type="fallback" val="1D"/>
          <dgm:param type="horzAlign" val="ctr"/>
          <dgm:param type="vertAlign" val="mid"/>
          <dgm:param type="nodeVertAlign" val="t"/>
        </dgm:alg>
      </dgm:if>
      <dgm:else name="Name3">
        <dgm:alg type="lin">
          <dgm:param type="linDir" val="fromR"/>
          <dgm:param type="fallback" val="1D"/>
          <dgm:param type="horzAlign" val="ctr"/>
          <dgm:param type="vertAlign" val="mid"/>
          <dgm:param type="nodeVertAlign" val="t"/>
        </dgm:alg>
      </dgm:else>
    </dgm:choose>
    <dgm:shape xmlns:r="http://schemas.openxmlformats.org/officeDocument/2006/relationships" r:blip="">
      <dgm:adjLst/>
    </dgm:shape>
    <dgm:constrLst>
      <dgm:constr type="h" for="des" forName="Child" op="equ"/>
      <dgm:constr type="w" for="des" forName="Child" op="equ"/>
      <dgm:constr type="h" for="des" forName="Accent" op="equ"/>
      <dgm:constr type="w" for="des" forName="Accent" op="equ"/>
      <dgm:constr type="primFontSz" for="des" forName="Parent" op="equ"/>
      <dgm:constr type="primFontSz" for="des" forName="Child" op="equ"/>
      <dgm:constr type="w" for="ch" forName="composite" refType="w"/>
      <dgm:constr type="h" for="ch" forName="composite" refType="h"/>
      <dgm:constr type="sp" refType="w" refFor="ch" refForName="composite" op="equ" fact="0.1"/>
      <dgm:constr type="w" for="ch" forName="sibTrans" refType="w" refFor="ch" refForName="composite" op="equ" fact="0.05"/>
      <dgm:constr type="h" for="ch" forName="sibTrans" refType="w" refFor="ch" refForName="sibTrans" op="equ"/>
    </dgm:constrLst>
    <dgm:forEach name="nodesForEach" axis="ch" ptType="node">
      <dgm:layoutNode name="composite">
        <dgm:alg type="composite">
          <dgm:param type="ar" val="0.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
              <dgm:constr type="w" for="ch" forName="Parent" refType="w"/>
              <dgm:constr type="h" for="ch" forName="Parent" refType="h" fact="0.1"/>
              <dgm:constr type="l" for="ch" forName="Accent" refType="w" fact="0"/>
              <dgm:constr type="b" for="ch" forName="Accent" refType="h"/>
              <dgm:constr type="w" for="ch" forName="Accent" refType="w" fact="0"/>
              <dgm:constr type="h" for="ch" forName="Accent" refType="h" fact="0.9"/>
              <dgm:constr type="l" for="ch" forName="Image" refType="w" fact="0.05"/>
              <dgm:constr type="t" for="ch" forName="Image" refType="h" fact="0.13"/>
              <dgm:constr type="w" for="ch" forName="Image" refType="w" fact="0.9467"/>
              <dgm:constr type="h" for="ch" forName="Image" refType="h" fact="0.405"/>
              <dgm:constr type="l" for="ch" forName="Child" refType="w" fact="0.05"/>
              <dgm:constr type="t" for="ch" forName="Child" refType="h" fact="0.535"/>
              <dgm:constr type="w" for="ch" forName="Child" refType="w" fact="0.9467"/>
              <dgm:constr type="h" for="ch" forName="Child" refType="h" fact="0.465"/>
            </dgm:constrLst>
          </dgm:if>
          <dgm:else name="Name6">
            <dgm:constrLst>
              <dgm:constr type="l" for="ch" forName="Parent" refType="w" fact="0"/>
              <dgm:constr type="t" for="ch" forName="Parent" refType="h" fact="0"/>
              <dgm:constr type="w" for="ch" forName="Parent" refType="w"/>
              <dgm:constr type="h" for="ch" forName="Parent" refType="h" fact="0.1"/>
              <dgm:constr type="l" for="ch" forName="Accent" refType="w"/>
              <dgm:constr type="b" for="ch" forName="Accent" refType="h"/>
              <dgm:constr type="h" for="ch" forName="Accent" refType="h" fact="0.9"/>
              <dgm:constr type="l" for="ch" forName="Image" refType="w" fact="0"/>
              <dgm:constr type="t" for="ch" forName="Image" refType="h" fact="0.13"/>
              <dgm:constr type="w" for="ch" forName="Image" refType="w" fact="0.9467"/>
              <dgm:constr type="h" for="ch" forName="Image" refType="h" fact="0.405"/>
              <dgm:constr type="l" for="ch" forName="Child" refType="w" fact="0"/>
              <dgm:constr type="t" for="ch" forName="Child" refType="h" fact="0.535"/>
              <dgm:constr type="w" for="ch" forName="Child" refType="w" fact="0.9467"/>
              <dgm:constr type="h" for="ch" forName="Child" refType="h" fact="0.465"/>
            </dgm:constrLst>
          </dgm:else>
        </dgm:choose>
        <dgm:forEach name="Name7" axis="self" ptType="node">
          <dgm:layoutNode name="Accent" styleLbl="alignAcc1">
            <dgm:alg type="sp"/>
            <dgm:shape xmlns:r="http://schemas.openxmlformats.org/officeDocument/2006/relationships" type="line" r:blip="">
              <dgm:adjLst/>
            </dgm:shape>
            <dgm:presOf/>
          </dgm:layoutNode>
          <dgm:layoutNode name="Image">
            <dgm:alg type="sp"/>
            <dgm:shape xmlns:r="http://schemas.openxmlformats.org/officeDocument/2006/relationships" type="rect" r:blip="" blipPhldr="1">
              <dgm:adjLst/>
            </dgm:shape>
            <dgm:presOf/>
          </dgm:layoutNode>
          <dgm:layoutNode name="Child" styleLbl="revTx">
            <dgm:varLst>
              <dgm:bulletEnabled val="1"/>
            </dgm:varLst>
            <dgm:choose name="Name8">
              <dgm:if name="Name9" axis="ch" ptType="node" func="cnt" op="gt" val="1">
                <dgm:choose name="Name10">
                  <dgm:if name="Name11" func="var" arg="dir" op="equ" val="norm">
                    <dgm:alg type="tx">
                      <dgm:param type="shpTxLTRAlignCh" val="l"/>
                      <dgm:param type="shpTxRTLAlignCh" val="r"/>
                      <dgm:param type="txAnchorVert" val="t"/>
                      <dgm:param type="stBulletLvl" val="1"/>
                    </dgm:alg>
                  </dgm:if>
                  <dgm:else name="Name12">
                    <dgm:alg type="tx">
                      <dgm:param type="shpTxLTRAlignCh" val="l"/>
                      <dgm:param type="shpTxRTLAlignCh" val="r"/>
                      <dgm:param type="txAnchorVert" val="t"/>
                      <dgm:param type="stBulletLvl" val="1"/>
                    </dgm:alg>
                  </dgm:else>
                </dgm:choose>
              </dgm:if>
              <dgm:else name="Name13">
                <dgm:choose name="Name14">
                  <dgm:if name="Name15" func="var" arg="dir" op="equ" val="norm">
                    <dgm:alg type="tx">
                      <dgm:param type="shpTxLTRAlignCh" val="l"/>
                      <dgm:param type="shpTxRTLAlignCh" val="r"/>
                      <dgm:param type="txAnchorVert" val="t"/>
                      <dgm:param type="stBulletLvl" val="2"/>
                    </dgm:alg>
                  </dgm:if>
                  <dgm:else name="Name16">
                    <dgm:alg type="tx">
                      <dgm:param type="shpTxLTRAlignCh" val="l"/>
                      <dgm:param type="shpTxRTLAlignCh" val="r"/>
                      <dgm:param type="txAnchorVert" val="t"/>
                      <dgm:param type="stBulletLvl" val="2"/>
                    </dgm:alg>
                  </dgm:else>
                </dgm:choose>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alignNode1">
            <dgm:varLst>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dirty="0"/>
          </a:p>
        </p:txBody>
      </p:sp>
      <p:sp>
        <p:nvSpPr>
          <p:cNvPr id="3" name="Datumsplatzhalt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de-DE" smtClean="0"/>
              <a:t>22.03.2014</a:t>
            </a:fld>
            <a:endParaRPr lang="de-DE" dirty="0"/>
          </a:p>
        </p:txBody>
      </p:sp>
      <p:sp>
        <p:nvSpPr>
          <p:cNvPr id="4" name="Fußzeilenplatzhalt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dirty="0"/>
          </a:p>
        </p:txBody>
      </p:sp>
      <p:sp>
        <p:nvSpPr>
          <p:cNvPr id="5" name="Foliennummernplatzhalt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de-DE" smtClean="0"/>
              <a:t>‹Nr.›</a:t>
            </a:fld>
            <a:endParaRPr lang="de-DE"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noProof="0"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de-DE" noProof="0" smtClean="0"/>
              <a:t>22.03.2014</a:t>
            </a:fld>
            <a:endParaRPr lang="de-DE" noProof="0" dirty="0"/>
          </a:p>
        </p:txBody>
      </p:sp>
      <p:sp>
        <p:nvSpPr>
          <p:cNvPr id="4" name="Folienbildplatzhalt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Kopfzeil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noProof="0" dirty="0" smtClean="0"/>
              <a:t>Textmasterformat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endParaRPr lang="de-DE" noProof="0" dirty="0"/>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noProof="0"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de-DE" noProof="0" smtClean="0"/>
              <a:t>‹Nr.›</a:t>
            </a:fld>
            <a:endParaRPr lang="de-DE" noProof="0"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32" name="Anweisungen"/>
          <p:cNvSpPr/>
          <p:nvPr userDrawn="1"/>
        </p:nvSpPr>
        <p:spPr>
          <a:xfrm>
            <a:off x="44302680" y="-1"/>
            <a:ext cx="1488948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algn="l" defTabSz="3686861">
              <a:spcBef>
                <a:spcPts val="1200"/>
              </a:spcBef>
              <a:buNone/>
            </a:pPr>
            <a:r>
              <a:rPr lang="de-DE" sz="9600" b="0" i="0" noProof="0" dirty="0" smtClean="0">
                <a:solidFill>
                  <a:prstClr val="white">
                    <a:lumMod val="50000"/>
                  </a:prstClr>
                </a:solidFill>
                <a:latin typeface="Calibri Light"/>
                <a:ea typeface="+mn-ea"/>
                <a:cs typeface="Calibri"/>
              </a:rPr>
              <a:t>Drucken:</a:t>
            </a:r>
          </a:p>
          <a:p>
            <a:pPr algn="l" defTabSz="3686861">
              <a:spcBef>
                <a:spcPts val="1200"/>
              </a:spcBef>
              <a:buNone/>
            </a:pPr>
            <a:r>
              <a:rPr lang="de-DE" sz="6600" b="0" i="0" noProof="0" dirty="0" smtClean="0">
                <a:solidFill>
                  <a:prstClr val="white">
                    <a:lumMod val="50000"/>
                  </a:prstClr>
                </a:solidFill>
                <a:latin typeface="Calibri Light"/>
                <a:ea typeface="+mn-ea"/>
                <a:cs typeface="Calibri"/>
              </a:rPr>
              <a:t>Dieses Poster ist 121,92 cm breit, 91,44 cm hoch und für den Druck auf einem Großformatdrucker ausgelegt.</a:t>
            </a:r>
          </a:p>
          <a:p>
            <a:pPr algn="l" defTabSz="3686861">
              <a:spcBef>
                <a:spcPts val="300"/>
              </a:spcBef>
              <a:buNone/>
            </a:pPr>
            <a:endParaRPr lang="de-DE" sz="6000" noProof="0" dirty="0" smtClean="0">
              <a:solidFill>
                <a:prstClr val="white">
                  <a:lumMod val="50000"/>
                </a:prstClr>
              </a:solidFill>
              <a:latin typeface="Calibri Light" panose="020F0302020204030204" pitchFamily="34" charset="0"/>
              <a:cs typeface="Calibri" panose="020F0502020204030204" pitchFamily="34" charset="0"/>
            </a:endParaRPr>
          </a:p>
          <a:p>
            <a:pPr algn="l" defTabSz="3686861">
              <a:spcBef>
                <a:spcPts val="1200"/>
              </a:spcBef>
              <a:buNone/>
            </a:pPr>
            <a:r>
              <a:rPr lang="de-DE" sz="8800" b="0" i="0" noProof="0" dirty="0" smtClean="0">
                <a:solidFill>
                  <a:prstClr val="white">
                    <a:lumMod val="50000"/>
                  </a:prstClr>
                </a:solidFill>
                <a:latin typeface="Calibri Light"/>
                <a:ea typeface="+mn-ea"/>
                <a:cs typeface="Calibri"/>
              </a:rPr>
              <a:t>Anpassen des Inhalts:</a:t>
            </a:r>
          </a:p>
          <a:p>
            <a:pPr algn="l" defTabSz="3686861">
              <a:spcBef>
                <a:spcPts val="1200"/>
              </a:spcBef>
              <a:buNone/>
            </a:pPr>
            <a:r>
              <a:rPr lang="de-DE" sz="6600" b="0" i="0" noProof="0" dirty="0" smtClean="0">
                <a:solidFill>
                  <a:prstClr val="white">
                    <a:lumMod val="50000"/>
                  </a:prstClr>
                </a:solidFill>
                <a:latin typeface="Calibri Light"/>
                <a:ea typeface="+mn-ea"/>
                <a:cs typeface="Calibri"/>
              </a:rPr>
              <a:t>Die Platzhalter im Poster wurden bereits für Sie formatiert. Geben</a:t>
            </a:r>
            <a:r>
              <a:rPr lang="de-DE" sz="6600" b="0" i="0" baseline="0" noProof="0" dirty="0" smtClean="0">
                <a:solidFill>
                  <a:prstClr val="white">
                    <a:lumMod val="50000"/>
                  </a:prstClr>
                </a:solidFill>
                <a:latin typeface="Calibri Light"/>
                <a:ea typeface="+mn-ea"/>
                <a:cs typeface="Calibri"/>
              </a:rPr>
              <a:t> Sie Ihren Text in den </a:t>
            </a:r>
            <a:r>
              <a:rPr lang="de-DE" sz="6600" b="0" i="0" noProof="0" dirty="0" smtClean="0">
                <a:solidFill>
                  <a:prstClr val="white">
                    <a:lumMod val="50000"/>
                  </a:prstClr>
                </a:solidFill>
                <a:latin typeface="Calibri Light"/>
                <a:ea typeface="+mn-ea"/>
                <a:cs typeface="Calibri"/>
              </a:rPr>
              <a:t>Platzhaltern ein, oder k</a:t>
            </a:r>
            <a:r>
              <a:rPr lang="de-DE" sz="6600" b="0" i="0" baseline="0" noProof="0" dirty="0" smtClean="0">
                <a:solidFill>
                  <a:prstClr val="white">
                    <a:lumMod val="50000"/>
                  </a:prstClr>
                </a:solidFill>
                <a:latin typeface="Calibri Light"/>
                <a:ea typeface="+mn-ea"/>
                <a:cs typeface="Calibri"/>
              </a:rPr>
              <a:t>licken Sie auf ein Symbol, um eine Tabelle, ein Diagramm, eine SmartArt-Grafik, ein Bild oder eine Multimediadatei hinzuzufügen.</a:t>
            </a:r>
          </a:p>
          <a:p>
            <a:pPr algn="l" defTabSz="3686861">
              <a:spcBef>
                <a:spcPts val="2400"/>
              </a:spcBef>
              <a:buNone/>
            </a:pPr>
            <a:r>
              <a:rPr lang="de-DE" sz="6600" b="0" i="0" noProof="0" dirty="0" smtClean="0">
                <a:solidFill>
                  <a:prstClr val="white">
                    <a:lumMod val="50000"/>
                  </a:prstClr>
                </a:solidFill>
                <a:latin typeface="Calibri Light"/>
                <a:ea typeface="+mn-ea"/>
                <a:cs typeface="Calibri"/>
              </a:rPr>
              <a:t>Wenn Sie Aufzählungspunkte hinzufügen oder entfernen möchten, klicken Sie auf der Registerkarte "Start" auf die Schaltfläche "Aufzählungszeichen".</a:t>
            </a:r>
          </a:p>
          <a:p>
            <a:pPr algn="l" defTabSz="3686861">
              <a:spcBef>
                <a:spcPts val="2400"/>
              </a:spcBef>
              <a:buNone/>
            </a:pPr>
            <a:r>
              <a:rPr lang="de-DE" sz="6600" b="0" i="0" noProof="0" dirty="0" smtClean="0">
                <a:solidFill>
                  <a:prstClr val="white">
                    <a:lumMod val="50000"/>
                  </a:prstClr>
                </a:solidFill>
                <a:latin typeface="Calibri Light"/>
                <a:ea typeface="+mn-ea"/>
                <a:cs typeface="Calibri"/>
              </a:rPr>
              <a:t>Wenn Sie weitere Platzhalter für Titel, Inhalt oder Textkörper benötigen, erstellen Sie eine Kopie des gewünschten Elements, und ziehen Sie es an die gewünschte Position. Die Funktion "Intelligente Führungslinien" von PowerPoint hilft Ihnen, die Elemente am restlichen Inhalt auszurichten.</a:t>
            </a:r>
          </a:p>
          <a:p>
            <a:pPr algn="l" defTabSz="3686861">
              <a:spcBef>
                <a:spcPts val="2400"/>
              </a:spcBef>
              <a:buNone/>
            </a:pPr>
            <a:r>
              <a:rPr lang="de-DE" sz="6600" b="0" i="0" noProof="0" dirty="0" smtClean="0">
                <a:solidFill>
                  <a:prstClr val="white">
                    <a:lumMod val="50000"/>
                  </a:prstClr>
                </a:solidFill>
                <a:latin typeface="Calibri Light"/>
                <a:ea typeface="+mn-ea"/>
                <a:cs typeface="Calibri"/>
              </a:rPr>
              <a:t>Möchten Sie eigene Bilder anstelle der vorhandenen Bilder verwenden? Kein Problem! Klicken Sie auf ein Bild, drücken Sie die ENTF-TASTE, und klicken Sie auf das Symbol, um ein eigenes Bild einzufügen.</a:t>
            </a:r>
            <a:endParaRPr lang="de-DE" sz="6600" noProof="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el 5"/>
          <p:cNvSpPr>
            <a:spLocks noGrp="1"/>
          </p:cNvSpPr>
          <p:nvPr>
            <p:ph type="title"/>
          </p:nvPr>
        </p:nvSpPr>
        <p:spPr/>
        <p:txBody>
          <a:bodyPr/>
          <a:lstStyle/>
          <a:p>
            <a:r>
              <a:rPr lang="de-DE" noProof="0" dirty="0" smtClean="0"/>
              <a:t>Titelmasterformat durch Klicken bearbeiten</a:t>
            </a:r>
            <a:endParaRPr lang="de-DE" noProof="0" dirty="0"/>
          </a:p>
        </p:txBody>
      </p:sp>
      <p:sp>
        <p:nvSpPr>
          <p:cNvPr id="31" name="Textplatzhalt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de-DE" noProof="0" dirty="0" smtClean="0"/>
              <a:t>Textmasterformat bearbeiten</a:t>
            </a:r>
          </a:p>
        </p:txBody>
      </p:sp>
      <p:sp>
        <p:nvSpPr>
          <p:cNvPr id="7" name="Textplatzhalt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9" name="Textplatzhalt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de-DE" noProof="0" dirty="0" smtClean="0"/>
              <a:t>Geben Sie hier Ihre Frage oder eine Aussage zum Problem ein</a:t>
            </a:r>
            <a:endParaRPr lang="de-DE" noProof="0" dirty="0"/>
          </a:p>
        </p:txBody>
      </p:sp>
      <p:sp>
        <p:nvSpPr>
          <p:cNvPr id="36" name="Textplatzhalt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37" name="Inhaltsplatzhalt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err="1" smtClean="0"/>
              <a:t>Use</a:t>
            </a:r>
            <a:r>
              <a:rPr lang="de-DE" noProof="0" dirty="0" smtClean="0"/>
              <a:t> </a:t>
            </a:r>
            <a:r>
              <a:rPr lang="de-DE" noProof="0" dirty="0" err="1" smtClean="0"/>
              <a:t>this</a:t>
            </a:r>
            <a:r>
              <a:rPr lang="de-DE" noProof="0" dirty="0" smtClean="0"/>
              <a:t> </a:t>
            </a:r>
            <a:r>
              <a:rPr lang="de-DE" noProof="0" dirty="0" err="1" smtClean="0"/>
              <a:t>placeholder</a:t>
            </a:r>
            <a:r>
              <a:rPr lang="de-DE" noProof="0" dirty="0" smtClean="0"/>
              <a:t> </a:t>
            </a:r>
            <a:r>
              <a:rPr lang="de-DE" noProof="0" dirty="0" err="1" smtClean="0"/>
              <a:t>to</a:t>
            </a:r>
            <a:r>
              <a:rPr lang="de-DE" noProof="0" dirty="0" smtClean="0"/>
              <a:t> </a:t>
            </a:r>
            <a:r>
              <a:rPr lang="de-DE" noProof="0" dirty="0" err="1" smtClean="0"/>
              <a:t>add</a:t>
            </a:r>
            <a:r>
              <a:rPr lang="de-DE" noProof="0" dirty="0" smtClean="0"/>
              <a:t> </a:t>
            </a:r>
            <a:r>
              <a:rPr lang="de-DE" noProof="0" dirty="0" err="1" smtClean="0"/>
              <a:t>text</a:t>
            </a:r>
            <a:r>
              <a:rPr lang="de-DE" noProof="0" dirty="0" smtClean="0"/>
              <a:t> </a:t>
            </a:r>
            <a:r>
              <a:rPr lang="de-DE" noProof="0" dirty="0" err="1" smtClean="0"/>
              <a:t>or</a:t>
            </a:r>
            <a:r>
              <a:rPr lang="de-DE" noProof="0" dirty="0" smtClean="0"/>
              <a:t> </a:t>
            </a:r>
            <a:r>
              <a:rPr lang="de-DE" noProof="0" dirty="0" err="1" smtClean="0"/>
              <a:t>other</a:t>
            </a:r>
            <a:r>
              <a:rPr lang="de-DE" noProof="0" dirty="0" smtClean="0"/>
              <a:t> </a:t>
            </a:r>
            <a:r>
              <a:rPr lang="de-DE" noProof="0" dirty="0" err="1" smtClean="0"/>
              <a:t>content</a:t>
            </a:r>
            <a:endParaRPr lang="de-DE" noProof="0" dirty="0" smtClean="0"/>
          </a:p>
          <a:p>
            <a:pPr lvl="1"/>
            <a:r>
              <a:rPr lang="de-DE" noProof="0" dirty="0" smtClean="0"/>
              <a:t>Zweite Ebene</a:t>
            </a:r>
          </a:p>
          <a:p>
            <a:pPr lvl="2"/>
            <a:r>
              <a:rPr lang="de-DE" noProof="0" dirty="0" smtClean="0"/>
              <a:t>Dritte Ebene</a:t>
            </a:r>
          </a:p>
          <a:p>
            <a:pPr lvl="3"/>
            <a:r>
              <a:rPr lang="de-DE" noProof="0" dirty="0" smtClean="0"/>
              <a:t>Vierte Ebene</a:t>
            </a:r>
          </a:p>
        </p:txBody>
      </p:sp>
      <p:sp>
        <p:nvSpPr>
          <p:cNvPr id="11" name="Textplatzhalt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20" name="Inhaltsplatzhalt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a:p>
            <a:pPr lvl="5"/>
            <a:r>
              <a:rPr lang="de-DE" noProof="0" dirty="0" smtClean="0"/>
              <a:t>Sieben</a:t>
            </a:r>
          </a:p>
          <a:p>
            <a:pPr lvl="5"/>
            <a:r>
              <a:rPr lang="de-DE" noProof="0" dirty="0" smtClean="0"/>
              <a:t>Acht</a:t>
            </a:r>
          </a:p>
          <a:p>
            <a:pPr lvl="5"/>
            <a:r>
              <a:rPr lang="de-DE" noProof="0" dirty="0" smtClean="0"/>
              <a:t>Neun</a:t>
            </a:r>
            <a:endParaRPr lang="de-DE" noProof="0" dirty="0"/>
          </a:p>
        </p:txBody>
      </p:sp>
      <p:sp>
        <p:nvSpPr>
          <p:cNvPr id="13" name="Textplatzhalt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21" name="Inhaltsplatzhalt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a:p>
            <a:pPr lvl="5"/>
            <a:r>
              <a:rPr lang="de-DE" noProof="0" dirty="0" smtClean="0"/>
              <a:t>Sieben</a:t>
            </a:r>
          </a:p>
          <a:p>
            <a:pPr lvl="5"/>
            <a:r>
              <a:rPr lang="de-DE" noProof="0" dirty="0" smtClean="0"/>
              <a:t>Acht</a:t>
            </a:r>
          </a:p>
          <a:p>
            <a:pPr lvl="5"/>
            <a:r>
              <a:rPr lang="de-DE" noProof="0" dirty="0" smtClean="0"/>
              <a:t>Neun</a:t>
            </a:r>
            <a:endParaRPr lang="de-DE" noProof="0" dirty="0"/>
          </a:p>
        </p:txBody>
      </p:sp>
      <p:sp>
        <p:nvSpPr>
          <p:cNvPr id="15" name="Textplatzhalt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22" name="Inhaltsplatzhalt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a:p>
            <a:pPr lvl="5"/>
            <a:r>
              <a:rPr lang="de-DE" noProof="0" dirty="0" smtClean="0"/>
              <a:t>Sieben</a:t>
            </a:r>
          </a:p>
          <a:p>
            <a:pPr lvl="5"/>
            <a:r>
              <a:rPr lang="de-DE" noProof="0" dirty="0" smtClean="0"/>
              <a:t>Acht</a:t>
            </a:r>
          </a:p>
          <a:p>
            <a:pPr lvl="5"/>
            <a:r>
              <a:rPr lang="de-DE" noProof="0" dirty="0" smtClean="0"/>
              <a:t>Neun</a:t>
            </a:r>
            <a:endParaRPr lang="de-DE" noProof="0" dirty="0"/>
          </a:p>
        </p:txBody>
      </p:sp>
      <p:sp>
        <p:nvSpPr>
          <p:cNvPr id="38" name="Textplatzhalt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18" name="Inhaltsplatzhalt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a:p>
            <a:pPr lvl="5"/>
            <a:r>
              <a:rPr lang="de-DE" noProof="0" dirty="0" smtClean="0"/>
              <a:t>Sieben</a:t>
            </a:r>
          </a:p>
          <a:p>
            <a:pPr lvl="5"/>
            <a:r>
              <a:rPr lang="de-DE" noProof="0" dirty="0" smtClean="0"/>
              <a:t>Acht</a:t>
            </a:r>
          </a:p>
          <a:p>
            <a:pPr lvl="5"/>
            <a:r>
              <a:rPr lang="de-DE" noProof="0" dirty="0" smtClean="0"/>
              <a:t>Neun</a:t>
            </a:r>
            <a:endParaRPr lang="de-DE" noProof="0" dirty="0"/>
          </a:p>
        </p:txBody>
      </p:sp>
      <p:sp>
        <p:nvSpPr>
          <p:cNvPr id="24" name="Textplatzhalt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25" name="Inhaltsplatzhalt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a:p>
            <a:pPr lvl="5"/>
            <a:r>
              <a:rPr lang="de-DE" noProof="0" dirty="0" smtClean="0"/>
              <a:t>Sieben</a:t>
            </a:r>
          </a:p>
          <a:p>
            <a:pPr lvl="5"/>
            <a:r>
              <a:rPr lang="de-DE" noProof="0" dirty="0" smtClean="0"/>
              <a:t>Acht</a:t>
            </a:r>
          </a:p>
          <a:p>
            <a:pPr lvl="5"/>
            <a:r>
              <a:rPr lang="de-DE" noProof="0" dirty="0" smtClean="0"/>
              <a:t>Neun</a:t>
            </a:r>
            <a:endParaRPr lang="de-DE" noProof="0" dirty="0"/>
          </a:p>
        </p:txBody>
      </p:sp>
      <p:sp>
        <p:nvSpPr>
          <p:cNvPr id="26" name="Textplatzhalt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27" name="Inhaltsplatzhalt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a:p>
            <a:pPr lvl="5"/>
            <a:r>
              <a:rPr lang="de-DE" noProof="0" dirty="0" smtClean="0"/>
              <a:t>Sieben</a:t>
            </a:r>
          </a:p>
          <a:p>
            <a:pPr lvl="5"/>
            <a:r>
              <a:rPr lang="de-DE" noProof="0" dirty="0" smtClean="0"/>
              <a:t>Acht</a:t>
            </a:r>
          </a:p>
          <a:p>
            <a:pPr lvl="5"/>
            <a:r>
              <a:rPr lang="de-DE" noProof="0" dirty="0" smtClean="0"/>
              <a:t>Neun</a:t>
            </a:r>
            <a:endParaRPr lang="de-DE" noProof="0" dirty="0"/>
          </a:p>
        </p:txBody>
      </p:sp>
      <p:sp>
        <p:nvSpPr>
          <p:cNvPr id="28" name="Inhaltsplatzhalt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endParaRPr lang="de-DE" noProof="0" dirty="0"/>
          </a:p>
        </p:txBody>
      </p:sp>
      <p:sp>
        <p:nvSpPr>
          <p:cNvPr id="39" name="Textplatzhalt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40" name="Inhaltsplatzhalt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endParaRPr lang="de-DE" noProof="0" dirty="0"/>
          </a:p>
        </p:txBody>
      </p:sp>
      <p:sp>
        <p:nvSpPr>
          <p:cNvPr id="29" name="Textplatzhalt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de-DE" noProof="0" dirty="0" smtClean="0"/>
              <a:t>Überschrift</a:t>
            </a:r>
            <a:endParaRPr lang="de-DE" noProof="0" dirty="0"/>
          </a:p>
        </p:txBody>
      </p:sp>
      <p:sp>
        <p:nvSpPr>
          <p:cNvPr id="30" name="Inhaltsplatzhalt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de-DE" noProof="0" dirty="0" smtClean="0"/>
              <a:t>Verwenden Sie diesen Platzhalter um Text oder andere Inhalte hinzuzufügen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a:p>
            <a:pPr lvl="5"/>
            <a:r>
              <a:rPr lang="de-DE" noProof="0" dirty="0" smtClean="0"/>
              <a:t>Sechs</a:t>
            </a:r>
          </a:p>
        </p:txBody>
      </p:sp>
      <p:sp>
        <p:nvSpPr>
          <p:cNvPr id="3" name="Datumsplatzhalter 2"/>
          <p:cNvSpPr>
            <a:spLocks noGrp="1"/>
          </p:cNvSpPr>
          <p:nvPr>
            <p:ph type="dt" sz="half" idx="10"/>
          </p:nvPr>
        </p:nvSpPr>
        <p:spPr/>
        <p:txBody>
          <a:bodyPr/>
          <a:lstStyle/>
          <a:p>
            <a:fld id="{ECAA57DF-1C19-4726-AB84-014692BAD8F5}" type="datetimeFigureOut">
              <a:rPr lang="de-DE" noProof="0" smtClean="0"/>
              <a:t>22.03.2014</a:t>
            </a:fld>
            <a:endParaRPr lang="de-DE" noProof="0" dirty="0"/>
          </a:p>
        </p:txBody>
      </p:sp>
      <p:sp>
        <p:nvSpPr>
          <p:cNvPr id="4" name="Fußzeilenplatzhalter 3"/>
          <p:cNvSpPr>
            <a:spLocks noGrp="1"/>
          </p:cNvSpPr>
          <p:nvPr>
            <p:ph type="ftr" sz="quarter" idx="11"/>
          </p:nvPr>
        </p:nvSpPr>
        <p:spPr/>
        <p:txBody>
          <a:bodyPr/>
          <a:lstStyle/>
          <a:p>
            <a:endParaRPr lang="de-DE" noProof="0" dirty="0"/>
          </a:p>
        </p:txBody>
      </p:sp>
      <p:sp>
        <p:nvSpPr>
          <p:cNvPr id="5" name="Foliennummernplatzhalter 4"/>
          <p:cNvSpPr>
            <a:spLocks noGrp="1"/>
          </p:cNvSpPr>
          <p:nvPr>
            <p:ph type="sldNum" sz="quarter" idx="12"/>
          </p:nvPr>
        </p:nvSpPr>
        <p:spPr/>
        <p:txBody>
          <a:bodyPr/>
          <a:lstStyle/>
          <a:p>
            <a:fld id="{91B4C631-C489-4C11-812F-2172FBEAE82B}" type="slidenum">
              <a:rPr lang="de-DE" noProof="0" smtClean="0"/>
              <a:t>‹Nr.›</a:t>
            </a:fld>
            <a:endParaRPr lang="de-DE" noProof="0" dirty="0"/>
          </a:p>
        </p:txBody>
      </p:sp>
      <p:sp>
        <p:nvSpPr>
          <p:cNvPr id="8" name="Bildplatzhalt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de-DE" noProof="0" dirty="0" smtClean="0"/>
              <a:t>Auf Symbol klicken, um Bild hinzuzufügen</a:t>
            </a:r>
            <a:endParaRPr lang="de-DE" noProof="0"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hteck 6"/>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platzhalter 1"/>
          <p:cNvSpPr>
            <a:spLocks noGrp="1"/>
          </p:cNvSpPr>
          <p:nvPr>
            <p:ph type="title"/>
          </p:nvPr>
        </p:nvSpPr>
        <p:spPr bwMode="auto">
          <a:xfrm>
            <a:off x="1158240" y="685860"/>
            <a:ext cx="30175200" cy="2971740"/>
          </a:xfrm>
          <a:prstGeom prst="rect">
            <a:avLst/>
          </a:prstGeom>
        </p:spPr>
        <p:txBody>
          <a:bodyPr vert="horz" lIns="91440" tIns="45720" rIns="91440" bIns="45720" rtlCol="0" anchor="b">
            <a:normAutofit/>
          </a:bodyPr>
          <a:lstStyle/>
          <a:p>
            <a:r>
              <a:rPr lang="de-DE" noProof="0" dirty="0" smtClean="0"/>
              <a:t>Titelmasterformat durch Klicken bearbeiten</a:t>
            </a:r>
            <a:endParaRPr lang="de-DE" noProof="0" dirty="0"/>
          </a:p>
        </p:txBody>
      </p:sp>
      <p:sp>
        <p:nvSpPr>
          <p:cNvPr id="3" name="Textplatzhalter 2"/>
          <p:cNvSpPr>
            <a:spLocks noGrp="1"/>
          </p:cNvSpPr>
          <p:nvPr>
            <p:ph type="body" idx="1"/>
          </p:nvPr>
        </p:nvSpPr>
        <p:spPr>
          <a:xfrm>
            <a:off x="1158240" y="6019800"/>
            <a:ext cx="41589960" cy="23629622"/>
          </a:xfrm>
          <a:prstGeom prst="rect">
            <a:avLst/>
          </a:prstGeom>
        </p:spPr>
        <p:txBody>
          <a:bodyPr vert="horz" lIns="91440" tIns="45720" rIns="91440" bIns="45720" rtlCol="0">
            <a:normAutofit/>
          </a:bodyPr>
          <a:lstStyle/>
          <a:p>
            <a:pPr lvl="0"/>
            <a:r>
              <a:rPr lang="de-DE" noProof="0" dirty="0" smtClean="0"/>
              <a:t>Textmasterformat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endParaRPr lang="de-DE" noProof="0" dirty="0"/>
          </a:p>
        </p:txBody>
      </p:sp>
      <p:sp>
        <p:nvSpPr>
          <p:cNvPr id="4" name="Datumsplatzhalt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de-DE" noProof="0" smtClean="0"/>
              <a:pPr/>
              <a:t>22.03.2014</a:t>
            </a:fld>
            <a:endParaRPr lang="de-DE" noProof="0" dirty="0"/>
          </a:p>
        </p:txBody>
      </p:sp>
      <p:sp>
        <p:nvSpPr>
          <p:cNvPr id="5" name="Fußzeilenplatzhalt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de-DE" noProof="0" dirty="0"/>
          </a:p>
        </p:txBody>
      </p:sp>
      <p:sp>
        <p:nvSpPr>
          <p:cNvPr id="6" name="Foliennummernplatzhalt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de-DE" noProof="0" smtClean="0"/>
              <a:pPr/>
              <a:t>‹Nr.›</a:t>
            </a:fld>
            <a:endParaRPr lang="de-DE" noProof="0" dirty="0"/>
          </a:p>
        </p:txBody>
      </p:sp>
      <p:sp>
        <p:nvSpPr>
          <p:cNvPr id="8" name="Rechteck 7"/>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Gerader Verbinder 8"/>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11500" b="0"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5.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chart" Target="../charts/char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pPr algn="l" defTabSz="4389120">
              <a:lnSpc>
                <a:spcPct val="90000"/>
              </a:lnSpc>
              <a:spcBef>
                <a:spcPct val="0"/>
              </a:spcBef>
              <a:buNone/>
            </a:pPr>
            <a:r>
              <a:rPr lang="de-DE" sz="11500" b="0" i="0" dirty="0">
                <a:solidFill>
                  <a:schemeClr val="bg1"/>
                </a:solidFill>
                <a:latin typeface="Arial"/>
                <a:ea typeface="+mj-ea"/>
                <a:cs typeface="+mj-cs"/>
              </a:rPr>
              <a:t>Titel des wissenschaftlichen Projekts</a:t>
            </a:r>
            <a:endParaRPr lang="en-US" dirty="0"/>
          </a:p>
        </p:txBody>
      </p:sp>
      <p:sp>
        <p:nvSpPr>
          <p:cNvPr id="23" name="Textplatzhalter 22"/>
          <p:cNvSpPr>
            <a:spLocks noGrp="1"/>
          </p:cNvSpPr>
          <p:nvPr>
            <p:ph type="body" sz="quarter" idx="36"/>
          </p:nvPr>
        </p:nvSpPr>
        <p:spPr/>
        <p:txBody>
          <a:bodyPr/>
          <a:lstStyle/>
          <a:p>
            <a:pPr marL="0" indent="0" algn="l" defTabSz="4389120">
              <a:spcBef>
                <a:spcPts val="1200"/>
              </a:spcBef>
              <a:buNone/>
            </a:pPr>
            <a:r>
              <a:rPr lang="de-DE" sz="3600" b="0" i="0" dirty="0">
                <a:solidFill>
                  <a:schemeClr val="bg1">
                    <a:lumMod val="75000"/>
                  </a:schemeClr>
                </a:solidFill>
                <a:latin typeface="Arial"/>
                <a:ea typeface="+mn-ea"/>
                <a:cs typeface="+mn-cs"/>
              </a:rPr>
              <a:t>Ihr Name | Name des Kursleiters | Schule</a:t>
            </a:r>
            <a:endParaRPr lang="en-US" dirty="0"/>
          </a:p>
        </p:txBody>
      </p:sp>
      <p:sp>
        <p:nvSpPr>
          <p:cNvPr id="67" name="Textplatzhalter 66"/>
          <p:cNvSpPr>
            <a:spLocks noGrp="1"/>
          </p:cNvSpPr>
          <p:nvPr>
            <p:ph type="body" sz="quarter" idx="13"/>
          </p:nvPr>
        </p:nvSpPr>
        <p:spPr/>
        <p:txBody>
          <a:bodyPr/>
          <a:lstStyle/>
          <a:p>
            <a:pPr marL="0" indent="0" algn="ctr" defTabSz="4389120">
              <a:spcBef>
                <a:spcPts val="1200"/>
              </a:spcBef>
              <a:buNone/>
            </a:pPr>
            <a:r>
              <a:rPr lang="de-DE" sz="5400" b="0" i="0" baseline="0" dirty="0">
                <a:solidFill>
                  <a:schemeClr val="bg1"/>
                </a:solidFill>
                <a:latin typeface="Arial"/>
                <a:ea typeface="+mn-ea"/>
                <a:cs typeface="+mn-cs"/>
              </a:rPr>
              <a:t>Problem / Frage</a:t>
            </a:r>
            <a:endParaRPr lang="en-US" dirty="0"/>
          </a:p>
        </p:txBody>
      </p:sp>
      <p:sp>
        <p:nvSpPr>
          <p:cNvPr id="69" name="Textplatzhalter 68"/>
          <p:cNvSpPr>
            <a:spLocks noGrp="1"/>
          </p:cNvSpPr>
          <p:nvPr>
            <p:ph type="body" sz="quarter" idx="39"/>
          </p:nvPr>
        </p:nvSpPr>
        <p:spPr/>
        <p:txBody>
          <a:bodyPr/>
          <a:lstStyle/>
          <a:p>
            <a:pPr marL="0" indent="0" algn="l" defTabSz="4389120">
              <a:spcBef>
                <a:spcPts val="1200"/>
              </a:spcBef>
              <a:buNone/>
            </a:pPr>
            <a:r>
              <a:rPr lang="de-DE" sz="4400" b="0" i="0" baseline="0">
                <a:solidFill>
                  <a:srgbClr val="000000"/>
                </a:solidFill>
                <a:latin typeface="Arial"/>
                <a:ea typeface="+mn-ea"/>
                <a:cs typeface="+mn-cs"/>
              </a:rPr>
              <a:t>Geben Sie hier Ihre Frage ein (untersuchtes Thema).</a:t>
            </a:r>
            <a:endParaRPr lang="en-US" dirty="0"/>
          </a:p>
        </p:txBody>
      </p:sp>
      <p:sp>
        <p:nvSpPr>
          <p:cNvPr id="68" name="Textplatzhalter 67"/>
          <p:cNvSpPr>
            <a:spLocks noGrp="1"/>
          </p:cNvSpPr>
          <p:nvPr>
            <p:ph type="body" sz="quarter" idx="37"/>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Hypothese</a:t>
            </a:r>
            <a:endParaRPr lang="en-US" dirty="0"/>
          </a:p>
        </p:txBody>
      </p:sp>
      <p:sp>
        <p:nvSpPr>
          <p:cNvPr id="11" name="Inhaltsplatzhalter 10"/>
          <p:cNvSpPr>
            <a:spLocks noGrp="1"/>
          </p:cNvSpPr>
          <p:nvPr>
            <p:ph sz="quarter" idx="38"/>
          </p:nvPr>
        </p:nvSpPr>
        <p:spPr/>
        <p:txBody>
          <a:bodyPr>
            <a:normAutofit lnSpcReduction="10000"/>
          </a:bodyPr>
          <a:lstStyle/>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Geben Sie hier Ihre Antwort/Lösung ein.</a:t>
            </a:r>
          </a:p>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Schreiben Sie die Hypothese, bevor Sie mit dem Experiment beginnen.</a:t>
            </a:r>
          </a:p>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Hierbei sollte es sich um die wahrscheinlichste Vermutung auf Basis Ihrer Recherchen handeln.</a:t>
            </a:r>
            <a:endParaRPr lang="en-US" dirty="0"/>
          </a:p>
        </p:txBody>
      </p:sp>
      <p:sp>
        <p:nvSpPr>
          <p:cNvPr id="7" name="Textplatzhalter 6"/>
          <p:cNvSpPr>
            <a:spLocks noGrp="1"/>
          </p:cNvSpPr>
          <p:nvPr>
            <p:ph type="body" sz="quarter" idx="17"/>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Projektübersicht</a:t>
            </a:r>
            <a:endParaRPr lang="en-US" dirty="0"/>
          </a:p>
        </p:txBody>
      </p:sp>
      <p:sp>
        <p:nvSpPr>
          <p:cNvPr id="12" name="Inhaltsplatzhalter 11"/>
          <p:cNvSpPr>
            <a:spLocks noGrp="1"/>
          </p:cNvSpPr>
          <p:nvPr>
            <p:ph sz="quarter" idx="25"/>
          </p:nvPr>
        </p:nvSpPr>
        <p:spPr/>
        <p:txBody>
          <a:bodyPr/>
          <a:lstStyle/>
          <a:p>
            <a:pPr marL="0" indent="0" algn="l" defTabSz="4389120">
              <a:spcBef>
                <a:spcPts val="1200"/>
              </a:spcBef>
              <a:buNone/>
            </a:pPr>
            <a:r>
              <a:rPr lang="de-DE" sz="3200" b="0" i="0" baseline="0" dirty="0">
                <a:solidFill>
                  <a:srgbClr val="000000"/>
                </a:solidFill>
                <a:latin typeface="Arial"/>
                <a:ea typeface="+mn-ea"/>
                <a:cs typeface="+mn-cs"/>
              </a:rPr>
              <a:t>Geben Sie hier eine kurze Übersicht oder eine Zusammenfassung des Projekts ein. </a:t>
            </a:r>
            <a:r>
              <a:rPr lang="de-DE" sz="3200" b="0" i="0" baseline="0">
                <a:solidFill>
                  <a:srgbClr val="000000"/>
                </a:solidFill>
                <a:latin typeface="Arial"/>
                <a:ea typeface="+mn-ea"/>
                <a:cs typeface="+mn-cs"/>
              </a:rPr>
              <a:t>(Klicken Sie auf der Registerkarte "Start" auf die Schaltfläche "Aufzählungszeichen", um die Aufzählungszeichen zu entfernen.)</a:t>
            </a:r>
            <a:endParaRPr lang="en-US" dirty="0"/>
          </a:p>
        </p:txBody>
      </p:sp>
      <p:sp>
        <p:nvSpPr>
          <p:cNvPr id="8" name="Textplatzhalter 7"/>
          <p:cNvSpPr>
            <a:spLocks noGrp="1"/>
          </p:cNvSpPr>
          <p:nvPr>
            <p:ph type="body" sz="quarter" idx="19"/>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Variablen/Recherche</a:t>
            </a:r>
            <a:endParaRPr lang="en-US" dirty="0"/>
          </a:p>
        </p:txBody>
      </p:sp>
      <p:graphicFrame>
        <p:nvGraphicFramePr>
          <p:cNvPr id="72" name="Inhaltsplatzhalter 71" descr="Horizontale Aufzählung" title="SmartArt"/>
          <p:cNvGraphicFramePr>
            <a:graphicFrameLocks noGrp="1"/>
          </p:cNvGraphicFramePr>
          <p:nvPr>
            <p:ph sz="quarter" idx="26"/>
            <p:extLst>
              <p:ext uri="{D42A27DB-BD31-4B8C-83A1-F6EECF244321}">
                <p14:modId xmlns:p14="http://schemas.microsoft.com/office/powerpoint/2010/main" val="2939312321"/>
              </p:ext>
            </p:extLst>
          </p:nvPr>
        </p:nvGraphicFramePr>
        <p:xfrm>
          <a:off x="1143000" y="24331613"/>
          <a:ext cx="12801600" cy="7297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platzhalter 8"/>
          <p:cNvSpPr>
            <a:spLocks noGrp="1"/>
          </p:cNvSpPr>
          <p:nvPr>
            <p:ph type="body" sz="quarter" idx="21"/>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Materialien</a:t>
            </a:r>
            <a:endParaRPr lang="en-US" dirty="0"/>
          </a:p>
        </p:txBody>
      </p:sp>
      <p:graphicFrame>
        <p:nvGraphicFramePr>
          <p:cNvPr id="2" name="Inhaltsplatzhalter 1" descr="Sample table with 2 columns, 8 rows" title="Table"/>
          <p:cNvGraphicFramePr>
            <a:graphicFrameLocks noGrp="1"/>
          </p:cNvGraphicFramePr>
          <p:nvPr>
            <p:ph sz="quarter" idx="27"/>
            <p:extLst>
              <p:ext uri="{D42A27DB-BD31-4B8C-83A1-F6EECF244321}">
                <p14:modId xmlns:p14="http://schemas.microsoft.com/office/powerpoint/2010/main" val="216089078"/>
              </p:ext>
            </p:extLst>
          </p:nvPr>
        </p:nvGraphicFramePr>
        <p:xfrm>
          <a:off x="15544800" y="7113588"/>
          <a:ext cx="12801600" cy="6659560"/>
        </p:xfrm>
        <a:graphic>
          <a:graphicData uri="http://schemas.openxmlformats.org/drawingml/2006/table">
            <a:tbl>
              <a:tblPr firstRow="1" bandRow="1">
                <a:tableStyleId>{69012ECD-51FC-41F1-AA8D-1B2483CD663E}</a:tableStyleId>
              </a:tblPr>
              <a:tblGrid>
                <a:gridCol w="6400800"/>
                <a:gridCol w="6400800"/>
              </a:tblGrid>
              <a:tr h="832445">
                <a:tc>
                  <a:txBody>
                    <a:bodyPr/>
                    <a:lstStyle/>
                    <a:p>
                      <a:pPr marL="0" algn="ctr" defTabSz="4389120">
                        <a:buNone/>
                      </a:pPr>
                      <a:r>
                        <a:rPr lang="de-DE" sz="2800" b="1" i="0" dirty="0">
                          <a:solidFill>
                            <a:schemeClr val="bg1"/>
                          </a:solidFill>
                          <a:latin typeface="Arial"/>
                          <a:ea typeface="+mn-ea"/>
                          <a:cs typeface="+mn-cs"/>
                        </a:rPr>
                        <a:t>Materialien (detaillierte Liste)</a:t>
                      </a:r>
                      <a:endParaRPr lang="en-US" sz="2800" dirty="0"/>
                    </a:p>
                  </a:txBody>
                  <a:tcPr anchor="ctr"/>
                </a:tc>
                <a:tc>
                  <a:txBody>
                    <a:bodyPr/>
                    <a:lstStyle/>
                    <a:p>
                      <a:pPr marL="0" algn="ctr" defTabSz="4389120">
                        <a:buNone/>
                      </a:pPr>
                      <a:r>
                        <a:rPr lang="de-DE" sz="2800" b="1" i="0">
                          <a:solidFill>
                            <a:schemeClr val="bg1"/>
                          </a:solidFill>
                          <a:latin typeface="Arial"/>
                          <a:ea typeface="+mn-ea"/>
                          <a:cs typeface="+mn-cs"/>
                        </a:rPr>
                        <a:t>Menge (seien Sie</a:t>
                      </a:r>
                      <a:r>
                        <a:rPr lang="de-DE" sz="2800" b="1" i="0" baseline="0">
                          <a:solidFill>
                            <a:schemeClr val="bg1"/>
                          </a:solidFill>
                          <a:latin typeface="Arial"/>
                          <a:ea typeface="+mn-ea"/>
                          <a:cs typeface="+mn-cs"/>
                        </a:rPr>
                        <a:t> genau)</a:t>
                      </a:r>
                      <a:endParaRPr lang="en-US" sz="2800" dirty="0"/>
                    </a:p>
                  </a:txBody>
                  <a:tcPr anchor="ctr"/>
                </a:tc>
              </a:tr>
              <a:tr h="832445">
                <a:tc>
                  <a:txBody>
                    <a:bodyPr/>
                    <a:lstStyle/>
                    <a:p>
                      <a:pPr marL="0" algn="ctr" defTabSz="4389120">
                        <a:buNone/>
                      </a:pPr>
                      <a:r>
                        <a:rPr lang="de-DE" sz="2800" b="0" i="0" dirty="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a:solidFill>
                            <a:srgbClr val="000000"/>
                          </a:solidFill>
                          <a:latin typeface="Arial"/>
                          <a:ea typeface="+mn-ea"/>
                          <a:cs typeface="+mn-cs"/>
                        </a:rPr>
                        <a:t>Betrag</a:t>
                      </a:r>
                      <a:endParaRPr lang="en-US" sz="2800" dirty="0"/>
                    </a:p>
                  </a:txBody>
                  <a:tcPr anchor="ctr"/>
                </a:tc>
              </a:tr>
              <a:tr h="832445">
                <a:tc>
                  <a:txBody>
                    <a:bodyPr/>
                    <a:lstStyle/>
                    <a:p>
                      <a:pPr marL="0" algn="ctr" defTabSz="4389120">
                        <a:buNone/>
                      </a:pPr>
                      <a:r>
                        <a:rPr lang="de-DE" sz="2800" b="0" i="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a:solidFill>
                            <a:srgbClr val="000000"/>
                          </a:solidFill>
                          <a:latin typeface="Arial"/>
                          <a:ea typeface="+mn-ea"/>
                          <a:cs typeface="+mn-cs"/>
                        </a:rPr>
                        <a:t>Betrag</a:t>
                      </a:r>
                      <a:endParaRPr lang="en-US" sz="2800" dirty="0"/>
                    </a:p>
                  </a:txBody>
                  <a:tcPr anchor="ctr"/>
                </a:tc>
              </a:tr>
              <a:tr h="832445">
                <a:tc>
                  <a:txBody>
                    <a:bodyPr/>
                    <a:lstStyle/>
                    <a:p>
                      <a:pPr marL="0" algn="ctr" defTabSz="4389120">
                        <a:buNone/>
                      </a:pPr>
                      <a:r>
                        <a:rPr lang="de-DE" sz="2800" b="0" i="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a:solidFill>
                            <a:srgbClr val="000000"/>
                          </a:solidFill>
                          <a:latin typeface="Arial"/>
                          <a:ea typeface="+mn-ea"/>
                          <a:cs typeface="+mn-cs"/>
                        </a:rPr>
                        <a:t>Betrag</a:t>
                      </a:r>
                      <a:endParaRPr lang="en-US" sz="2800" dirty="0"/>
                    </a:p>
                  </a:txBody>
                  <a:tcPr anchor="ctr"/>
                </a:tc>
              </a:tr>
              <a:tr h="832445">
                <a:tc>
                  <a:txBody>
                    <a:bodyPr/>
                    <a:lstStyle/>
                    <a:p>
                      <a:pPr marL="0" algn="ctr" defTabSz="4389120">
                        <a:buNone/>
                      </a:pPr>
                      <a:r>
                        <a:rPr lang="de-DE" sz="2800" b="0" i="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a:solidFill>
                            <a:srgbClr val="000000"/>
                          </a:solidFill>
                          <a:latin typeface="Arial"/>
                          <a:ea typeface="+mn-ea"/>
                          <a:cs typeface="+mn-cs"/>
                        </a:rPr>
                        <a:t>Betrag</a:t>
                      </a:r>
                      <a:endParaRPr lang="en-US" sz="2800" dirty="0"/>
                    </a:p>
                  </a:txBody>
                  <a:tcPr anchor="ctr"/>
                </a:tc>
              </a:tr>
              <a:tr h="832445">
                <a:tc>
                  <a:txBody>
                    <a:bodyPr/>
                    <a:lstStyle/>
                    <a:p>
                      <a:pPr marL="0" algn="ctr" defTabSz="4389120">
                        <a:buNone/>
                      </a:pPr>
                      <a:r>
                        <a:rPr lang="de-DE" sz="2800" b="0" i="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a:solidFill>
                            <a:srgbClr val="000000"/>
                          </a:solidFill>
                          <a:latin typeface="Arial"/>
                          <a:ea typeface="+mn-ea"/>
                          <a:cs typeface="+mn-cs"/>
                        </a:rPr>
                        <a:t>Betrag</a:t>
                      </a:r>
                      <a:endParaRPr lang="en-US" sz="2800" dirty="0"/>
                    </a:p>
                  </a:txBody>
                  <a:tcPr anchor="ctr"/>
                </a:tc>
              </a:tr>
              <a:tr h="832445">
                <a:tc>
                  <a:txBody>
                    <a:bodyPr/>
                    <a:lstStyle/>
                    <a:p>
                      <a:pPr marL="0" algn="ctr" defTabSz="4389120">
                        <a:buNone/>
                      </a:pPr>
                      <a:r>
                        <a:rPr lang="de-DE" sz="2800" b="0" i="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a:solidFill>
                            <a:srgbClr val="000000"/>
                          </a:solidFill>
                          <a:latin typeface="Arial"/>
                          <a:ea typeface="+mn-ea"/>
                          <a:cs typeface="+mn-cs"/>
                        </a:rPr>
                        <a:t>Betrag</a:t>
                      </a:r>
                      <a:endParaRPr lang="en-US" sz="2800" dirty="0"/>
                    </a:p>
                  </a:txBody>
                  <a:tcPr anchor="ctr"/>
                </a:tc>
              </a:tr>
              <a:tr h="832445">
                <a:tc>
                  <a:txBody>
                    <a:bodyPr/>
                    <a:lstStyle/>
                    <a:p>
                      <a:pPr marL="0" algn="ctr" defTabSz="4389120">
                        <a:buNone/>
                      </a:pPr>
                      <a:r>
                        <a:rPr lang="de-DE" sz="2800" b="0" i="0">
                          <a:solidFill>
                            <a:srgbClr val="000000"/>
                          </a:solidFill>
                          <a:latin typeface="Arial"/>
                          <a:ea typeface="+mn-ea"/>
                          <a:cs typeface="+mn-cs"/>
                        </a:rPr>
                        <a:t>Element</a:t>
                      </a:r>
                      <a:endParaRPr lang="en-US" sz="2800" dirty="0"/>
                    </a:p>
                  </a:txBody>
                  <a:tcPr anchor="ctr"/>
                </a:tc>
                <a:tc>
                  <a:txBody>
                    <a:bodyPr/>
                    <a:lstStyle/>
                    <a:p>
                      <a:pPr marL="0" algn="ctr" defTabSz="4389120">
                        <a:buNone/>
                      </a:pPr>
                      <a:r>
                        <a:rPr lang="de-DE" sz="2800" b="0" i="0" dirty="0">
                          <a:solidFill>
                            <a:srgbClr val="000000"/>
                          </a:solidFill>
                          <a:latin typeface="Arial"/>
                          <a:ea typeface="+mn-ea"/>
                          <a:cs typeface="+mn-cs"/>
                        </a:rPr>
                        <a:t>Betrag</a:t>
                      </a:r>
                      <a:endParaRPr lang="en-US" sz="2800" dirty="0"/>
                    </a:p>
                  </a:txBody>
                  <a:tcPr anchor="ctr"/>
                </a:tc>
              </a:tr>
            </a:tbl>
          </a:graphicData>
        </a:graphic>
      </p:graphicFrame>
      <p:sp>
        <p:nvSpPr>
          <p:cNvPr id="70" name="Textplatzhalter 69"/>
          <p:cNvSpPr>
            <a:spLocks noGrp="1"/>
          </p:cNvSpPr>
          <p:nvPr>
            <p:ph type="body" sz="quarter" idx="40"/>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Verfahren</a:t>
            </a:r>
            <a:endParaRPr lang="en-US" dirty="0"/>
          </a:p>
        </p:txBody>
      </p:sp>
      <p:graphicFrame>
        <p:nvGraphicFramePr>
          <p:cNvPr id="3" name="Inhaltsplatzhalter 2" descr="Titelbildanordnung" title="SmartArt"/>
          <p:cNvGraphicFramePr>
            <a:graphicFrameLocks noGrp="1"/>
          </p:cNvGraphicFramePr>
          <p:nvPr>
            <p:ph sz="quarter" idx="23"/>
            <p:extLst>
              <p:ext uri="{D42A27DB-BD31-4B8C-83A1-F6EECF244321}">
                <p14:modId xmlns:p14="http://schemas.microsoft.com/office/powerpoint/2010/main" val="3302216694"/>
              </p:ext>
            </p:extLst>
          </p:nvPr>
        </p:nvGraphicFramePr>
        <p:xfrm>
          <a:off x="15544800" y="15773400"/>
          <a:ext cx="12801600" cy="66944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6" name="Textplatzhalter 15"/>
          <p:cNvSpPr>
            <a:spLocks noGrp="1"/>
          </p:cNvSpPr>
          <p:nvPr>
            <p:ph type="body" sz="quarter" idx="29"/>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Daten/Beobachtungen</a:t>
            </a:r>
            <a:endParaRPr lang="en-US" dirty="0"/>
          </a:p>
        </p:txBody>
      </p:sp>
      <p:sp>
        <p:nvSpPr>
          <p:cNvPr id="17" name="Inhaltsplatzhalter 16"/>
          <p:cNvSpPr>
            <a:spLocks noGrp="1"/>
          </p:cNvSpPr>
          <p:nvPr>
            <p:ph sz="quarter" idx="30"/>
          </p:nvPr>
        </p:nvSpPr>
        <p:spPr/>
        <p:txBody>
          <a:bodyPr/>
          <a:lstStyle/>
          <a:p>
            <a:pPr marL="457200" indent="-457200" algn="l" defTabSz="4389120">
              <a:spcBef>
                <a:spcPts val="1200"/>
              </a:spcBef>
              <a:buClr>
                <a:schemeClr val="bg1">
                  <a:lumMod val="65000"/>
                </a:schemeClr>
              </a:buClr>
              <a:buFont typeface="Arial"/>
              <a:buChar char="•"/>
            </a:pPr>
            <a:r>
              <a:rPr lang="de-DE" sz="3200" b="0" i="0" baseline="0">
                <a:solidFill>
                  <a:srgbClr val="000000"/>
                </a:solidFill>
                <a:latin typeface="Arial"/>
                <a:ea typeface="+mn-ea"/>
                <a:cs typeface="+mn-cs"/>
              </a:rPr>
              <a:t>Beobachtung 1</a:t>
            </a:r>
          </a:p>
          <a:p>
            <a:pPr marL="457200" indent="-457200" algn="l" defTabSz="4389120">
              <a:spcBef>
                <a:spcPts val="1200"/>
              </a:spcBef>
              <a:buClr>
                <a:schemeClr val="bg1">
                  <a:lumMod val="65000"/>
                </a:schemeClr>
              </a:buClr>
              <a:buFont typeface="Arial"/>
              <a:buChar char="•"/>
            </a:pPr>
            <a:r>
              <a:rPr lang="de-DE" sz="3200" b="0" i="0" baseline="0">
                <a:solidFill>
                  <a:srgbClr val="000000"/>
                </a:solidFill>
                <a:latin typeface="Arial"/>
                <a:ea typeface="+mn-ea"/>
                <a:cs typeface="+mn-cs"/>
              </a:rPr>
              <a:t>Beobachtung 2</a:t>
            </a:r>
          </a:p>
          <a:p>
            <a:pPr marL="457200" indent="-457200" algn="l" defTabSz="4389120">
              <a:spcBef>
                <a:spcPts val="1200"/>
              </a:spcBef>
              <a:buClr>
                <a:schemeClr val="bg1">
                  <a:lumMod val="65000"/>
                </a:schemeClr>
              </a:buClr>
              <a:buFont typeface="Arial"/>
              <a:buChar char="•"/>
            </a:pPr>
            <a:r>
              <a:rPr lang="de-DE" sz="3200" b="0" i="0" baseline="0">
                <a:solidFill>
                  <a:srgbClr val="000000"/>
                </a:solidFill>
                <a:latin typeface="Arial"/>
                <a:ea typeface="+mn-ea"/>
                <a:cs typeface="+mn-cs"/>
              </a:rPr>
              <a:t>Beobachtung 3</a:t>
            </a:r>
            <a:endParaRPr lang="en-US" dirty="0"/>
          </a:p>
        </p:txBody>
      </p:sp>
      <p:sp>
        <p:nvSpPr>
          <p:cNvPr id="18" name="Textplatzhalter 17"/>
          <p:cNvSpPr>
            <a:spLocks noGrp="1"/>
          </p:cNvSpPr>
          <p:nvPr>
            <p:ph type="body" sz="quarter" idx="31"/>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Ergebnisse</a:t>
            </a:r>
            <a:endParaRPr lang="en-US" dirty="0"/>
          </a:p>
        </p:txBody>
      </p:sp>
      <p:graphicFrame>
        <p:nvGraphicFramePr>
          <p:cNvPr id="19" name="Inhaltsplatzhalter 18" descr="Säulendiagramm (gruppiert)" title="Chart"/>
          <p:cNvGraphicFramePr>
            <a:graphicFrameLocks noGrp="1"/>
          </p:cNvGraphicFramePr>
          <p:nvPr>
            <p:ph sz="quarter" idx="32"/>
            <p:extLst>
              <p:ext uri="{D42A27DB-BD31-4B8C-83A1-F6EECF244321}">
                <p14:modId xmlns:p14="http://schemas.microsoft.com/office/powerpoint/2010/main" val="1800721430"/>
              </p:ext>
            </p:extLst>
          </p:nvPr>
        </p:nvGraphicFramePr>
        <p:xfrm>
          <a:off x="29900563" y="7113588"/>
          <a:ext cx="12801600" cy="7315200"/>
        </p:xfrm>
        <a:graphic>
          <a:graphicData uri="http://schemas.openxmlformats.org/drawingml/2006/chart">
            <c:chart xmlns:c="http://schemas.openxmlformats.org/drawingml/2006/chart" xmlns:r="http://schemas.openxmlformats.org/officeDocument/2006/relationships" r:id="rId12"/>
          </a:graphicData>
        </a:graphic>
      </p:graphicFrame>
      <p:sp>
        <p:nvSpPr>
          <p:cNvPr id="6" name="Inhaltsplatzhalter 5"/>
          <p:cNvSpPr>
            <a:spLocks noGrp="1"/>
          </p:cNvSpPr>
          <p:nvPr>
            <p:ph sz="quarter" idx="33"/>
          </p:nvPr>
        </p:nvSpPr>
        <p:spPr/>
        <p:txBody>
          <a:bodyPr/>
          <a:lstStyle/>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Fügen Sie die Ergebnisse auf der Basis Ihrer Experimente ein.</a:t>
            </a:r>
          </a:p>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Ergebnis 2</a:t>
            </a:r>
          </a:p>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Ergebnis 3</a:t>
            </a:r>
            <a:endParaRPr lang="en-US" dirty="0"/>
          </a:p>
        </p:txBody>
      </p:sp>
      <p:sp>
        <p:nvSpPr>
          <p:cNvPr id="71" name="Textplatzhalter 70"/>
          <p:cNvSpPr>
            <a:spLocks noGrp="1"/>
          </p:cNvSpPr>
          <p:nvPr>
            <p:ph type="body" sz="quarter" idx="41"/>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Schlussfolgerung</a:t>
            </a:r>
            <a:endParaRPr lang="en-US" dirty="0"/>
          </a:p>
        </p:txBody>
      </p:sp>
      <p:sp>
        <p:nvSpPr>
          <p:cNvPr id="15" name="Inhaltsplatzhalter 14"/>
          <p:cNvSpPr>
            <a:spLocks noGrp="1"/>
          </p:cNvSpPr>
          <p:nvPr>
            <p:ph sz="quarter" idx="42"/>
          </p:nvPr>
        </p:nvSpPr>
        <p:spPr/>
        <p:txBody>
          <a:bodyPr/>
          <a:lstStyle/>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Fassen Sie Ihre Erkenntnisse basierend auf den Ergebnissen kurz zusammen.</a:t>
            </a:r>
          </a:p>
          <a:p>
            <a:pPr marL="457200" indent="-457200" algn="l" defTabSz="4389120">
              <a:spcBef>
                <a:spcPts val="1200"/>
              </a:spcBef>
              <a:buClr>
                <a:schemeClr val="bg1">
                  <a:lumMod val="65000"/>
                </a:schemeClr>
              </a:buClr>
              <a:buFont typeface="Arial"/>
              <a:buChar char="•"/>
            </a:pPr>
            <a:r>
              <a:rPr lang="de-DE" sz="3200" b="0" i="0" baseline="0" dirty="0">
                <a:solidFill>
                  <a:srgbClr val="000000"/>
                </a:solidFill>
                <a:latin typeface="Arial"/>
                <a:ea typeface="+mn-ea"/>
                <a:cs typeface="+mn-cs"/>
              </a:rPr>
              <a:t>Erläutern Sie, ob die Daten Ihre Hypothese stützen oder nicht.</a:t>
            </a:r>
            <a:endParaRPr lang="en-US" dirty="0"/>
          </a:p>
        </p:txBody>
      </p:sp>
      <p:sp>
        <p:nvSpPr>
          <p:cNvPr id="21" name="Textplatzhalter 20"/>
          <p:cNvSpPr>
            <a:spLocks noGrp="1"/>
          </p:cNvSpPr>
          <p:nvPr>
            <p:ph type="body" sz="quarter" idx="34"/>
          </p:nvPr>
        </p:nvSpPr>
        <p:spPr/>
        <p:txBody>
          <a:bodyPr/>
          <a:lstStyle/>
          <a:p>
            <a:pPr marL="0" indent="0" algn="ctr" defTabSz="4389120">
              <a:spcBef>
                <a:spcPts val="1200"/>
              </a:spcBef>
              <a:buNone/>
            </a:pPr>
            <a:r>
              <a:rPr lang="de-DE" sz="5400" b="0" i="0" baseline="0">
                <a:solidFill>
                  <a:schemeClr val="bg1"/>
                </a:solidFill>
                <a:latin typeface="Arial"/>
                <a:ea typeface="+mn-ea"/>
                <a:cs typeface="+mn-cs"/>
              </a:rPr>
              <a:t>Zitierte Werke</a:t>
            </a:r>
            <a:endParaRPr lang="en-US" dirty="0"/>
          </a:p>
        </p:txBody>
      </p:sp>
      <p:sp>
        <p:nvSpPr>
          <p:cNvPr id="22" name="Inhaltsplatzhalter 21"/>
          <p:cNvSpPr>
            <a:spLocks noGrp="1"/>
          </p:cNvSpPr>
          <p:nvPr>
            <p:ph sz="quarter" idx="35"/>
          </p:nvPr>
        </p:nvSpPr>
        <p:spPr/>
        <p:txBody>
          <a:bodyPr/>
          <a:lstStyle/>
          <a:p>
            <a:pPr marL="457200" indent="-457200" algn="l" defTabSz="4389120">
              <a:spcBef>
                <a:spcPts val="1200"/>
              </a:spcBef>
              <a:buClr>
                <a:schemeClr val="bg1">
                  <a:lumMod val="65000"/>
                </a:schemeClr>
              </a:buClr>
              <a:buFont typeface="Arial"/>
              <a:buChar char="•"/>
            </a:pPr>
            <a:r>
              <a:rPr lang="de-DE" sz="3200" b="0" i="0" baseline="0">
                <a:solidFill>
                  <a:srgbClr val="000000"/>
                </a:solidFill>
                <a:latin typeface="Arial"/>
                <a:ea typeface="+mn-ea"/>
                <a:cs typeface="+mn-cs"/>
              </a:rPr>
              <a:t>Geben Sie gedruckte und digitale Quellen in alphabetischer Reihenfolge an.</a:t>
            </a:r>
            <a:endParaRPr lang="en-US" dirty="0"/>
          </a:p>
        </p:txBody>
      </p:sp>
      <p:pic>
        <p:nvPicPr>
          <p:cNvPr id="105" name="Bildplatzhalter 104" descr="Nahaufnahme von Bechergläsern" title="Sample Picture"/>
          <p:cNvPicPr>
            <a:picLocks noGrp="1" noChangeAspect="1"/>
          </p:cNvPicPr>
          <p:nvPr>
            <p:ph type="pic" sz="quarter" idx="43"/>
          </p:nvPr>
        </p:nvPicPr>
        <p:blipFill rotWithShape="1">
          <a:blip r:embed="rId13" cstate="print">
            <a:extLst>
              <a:ext uri="{28A0092B-C50C-407E-A947-70E740481C1C}">
                <a14:useLocalDpi xmlns:a14="http://schemas.microsoft.com/office/drawing/2010/main" val="0"/>
              </a:ext>
            </a:extLst>
          </a:blip>
          <a:srcRect/>
          <a:stretch/>
        </p:blipFill>
        <p:spPr/>
      </p:pic>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oster Wissenschaftliches Projekt.potx" id="{61484CC5-6857-4F75-9BCC-F739B360CD3F}" vid="{7D76D83A-1CBF-4422-9BAF-CFF4C51AE22E}"/>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06CFD51-F7DE-49DD-B1F4-92D2CAE0D5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259</Words>
  <Application>Microsoft Office PowerPoint</Application>
  <PresentationFormat>Benutzerdefiniert</PresentationFormat>
  <Paragraphs>58</Paragraphs>
  <Slides>1</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vt:i4>
      </vt:variant>
    </vt:vector>
  </HeadingPairs>
  <TitlesOfParts>
    <vt:vector size="5" baseType="lpstr">
      <vt:lpstr>Arial</vt:lpstr>
      <vt:lpstr>Calibri</vt:lpstr>
      <vt:lpstr>Calibri Light</vt:lpstr>
      <vt:lpstr>Science Poster</vt:lpstr>
      <vt:lpstr>Titel des wissenschaftlichen Projekts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modified xsi:type="dcterms:W3CDTF">2014-03-22T09:44:38Z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