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5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715-8E11-4F3B-8994-718E881B009B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60E-FE44-4CD0-A6AA-CD75D30A0A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89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715-8E11-4F3B-8994-718E881B009B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60E-FE44-4CD0-A6AA-CD75D30A0A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96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715-8E11-4F3B-8994-718E881B009B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60E-FE44-4CD0-A6AA-CD75D30A0A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3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715-8E11-4F3B-8994-718E881B009B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60E-FE44-4CD0-A6AA-CD75D30A0A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36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715-8E11-4F3B-8994-718E881B009B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60E-FE44-4CD0-A6AA-CD75D30A0A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38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715-8E11-4F3B-8994-718E881B009B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60E-FE44-4CD0-A6AA-CD75D30A0A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31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715-8E11-4F3B-8994-718E881B009B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60E-FE44-4CD0-A6AA-CD75D30A0A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13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715-8E11-4F3B-8994-718E881B009B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60E-FE44-4CD0-A6AA-CD75D30A0A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45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715-8E11-4F3B-8994-718E881B009B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60E-FE44-4CD0-A6AA-CD75D30A0A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90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715-8E11-4F3B-8994-718E881B009B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60E-FE44-4CD0-A6AA-CD75D30A0A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16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B715-8E11-4F3B-8994-718E881B009B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860E-FE44-4CD0-A6AA-CD75D30A0A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99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0B715-8E11-4F3B-8994-718E881B009B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6860E-FE44-4CD0-A6AA-CD75D30A0A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19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tudium@sbg.ac.a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-salzburg.at/index.php?id=3233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Access PLUS Library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952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PLUS Library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get PIN form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latin typeface="Arial" panose="020B0604020202020204" pitchFamily="34" charset="0"/>
              </a:rPr>
              <a:t>email to: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studium@sbg.ac.at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latin typeface="Arial" panose="020B0604020202020204" pitchFamily="34" charset="0"/>
              </a:rPr>
              <a:t>use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JKU</a:t>
            </a:r>
            <a:r>
              <a:rPr kumimoji="0" lang="en-GB" alt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or PH mail accounts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explain you are Cluster student and have not got access yet</a:t>
            </a:r>
          </a:p>
          <a:p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get 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VPN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order to download online resources</a:t>
            </a:r>
            <a:b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VPN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	</a:t>
            </a:r>
            <a:r>
              <a:rPr lang="de-DE" b="1" dirty="0">
                <a:solidFill>
                  <a:srgbClr val="C00000"/>
                </a:solidFill>
              </a:rPr>
              <a:t>V</a:t>
            </a:r>
            <a:r>
              <a:rPr lang="de-DE" dirty="0"/>
              <a:t>irtual </a:t>
            </a:r>
            <a:r>
              <a:rPr lang="de-DE" b="1" dirty="0">
                <a:solidFill>
                  <a:srgbClr val="C00000"/>
                </a:solidFill>
              </a:rPr>
              <a:t>P</a:t>
            </a:r>
            <a:r>
              <a:rPr lang="de-DE" dirty="0"/>
              <a:t>rivate </a:t>
            </a:r>
            <a:r>
              <a:rPr lang="de-DE" b="1" dirty="0">
                <a:solidFill>
                  <a:srgbClr val="C00000"/>
                </a:solidFill>
              </a:rPr>
              <a:t>N</a:t>
            </a:r>
            <a:r>
              <a:rPr lang="de-DE" dirty="0"/>
              <a:t>etwork</a:t>
            </a:r>
            <a:r>
              <a:rPr lang="de-DE" dirty="0">
                <a:latin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</a:rPr>
              <a:t>routing your traffic through 			specialized </a:t>
            </a:r>
            <a:r>
              <a:rPr lang="en-US" dirty="0" err="1">
                <a:latin typeface="Arial" panose="020B0604020202020204" pitchFamily="34" charset="0"/>
              </a:rPr>
              <a:t>servers,encrypting</a:t>
            </a:r>
            <a:r>
              <a:rPr lang="en-US" dirty="0">
                <a:latin typeface="Arial" panose="020B0604020202020204" pitchFamily="34" charset="0"/>
              </a:rPr>
              <a:t> your data</a:t>
            </a:r>
            <a:r>
              <a:rPr lang="en-GB" altLang="en-US" dirty="0">
                <a:latin typeface="Arial" panose="020B0604020202020204" pitchFamily="34" charset="0"/>
              </a:rPr>
              <a:t> </a:t>
            </a:r>
          </a:p>
          <a:p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software is provided by 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PLUS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42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PLUS Library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activate PIN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 to: </a:t>
            </a:r>
            <a:r>
              <a:rPr kumimoji="0" lang="en-GB" altLang="en-US" b="0" i="0" u="sng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online.uni-salzburg.at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latin typeface="Arial" panose="020B0604020202020204" pitchFamily="34" charset="0"/>
              </a:rPr>
              <a:t>activate 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PIN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use PIN, student</a:t>
            </a:r>
            <a:r>
              <a:rPr kumimoji="0" lang="en-GB" alt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ID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birthday </a:t>
            </a:r>
            <a:endParaRPr lang="en-GB" altLang="en-US" dirty="0">
              <a:latin typeface="Wingdings" panose="05000000000000000000" pitchFamily="2" charset="2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define username – do</a:t>
            </a:r>
            <a:r>
              <a:rPr kumimoji="0" lang="en-GB" alt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archive it for future reference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00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PLUS Library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use</a:t>
            </a:r>
            <a:r>
              <a:rPr kumimoji="0" lang="en-GB" altLang="en-US" b="1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services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en-US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download </a:t>
            </a:r>
            <a:r>
              <a:rPr kumimoji="0" lang="en-GB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VPN software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latin typeface="Arial" panose="020B0604020202020204" pitchFamily="34" charset="0"/>
              </a:rPr>
              <a:t>check with </a:t>
            </a:r>
            <a:r>
              <a:rPr lang="en-GB" altLang="en-US" dirty="0">
                <a:latin typeface="Arial" panose="020B0604020202020204" pitchFamily="34" charset="0"/>
                <a:hlinkClick r:id="rId2"/>
              </a:rPr>
              <a:t>https://www.uni-salzburg.at/index.php?id=32331</a:t>
            </a:r>
            <a:r>
              <a:rPr lang="en-GB" altLang="en-US" dirty="0">
                <a:latin typeface="Arial" panose="020B0604020202020204" pitchFamily="34" charset="0"/>
              </a:rPr>
              <a:t> </a:t>
            </a:r>
            <a:endParaRPr kumimoji="0" lang="en-GB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 to: </a:t>
            </a:r>
            <a:r>
              <a:rPr kumimoji="0" lang="en-GB" altLang="en-US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login.sbg.ac.at </a:t>
            </a:r>
            <a:r>
              <a:rPr kumimoji="0" lang="en-GB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PLUS-Online user name &amp; password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IT-Info Wiki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download VPN, download Software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59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PLUS Library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alt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access</a:t>
            </a:r>
            <a:r>
              <a:rPr kumimoji="0" lang="en-GB" altLang="en-US" b="1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to online literature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start VPN software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 need PLUS-Online username &amp;</a:t>
            </a:r>
            <a:r>
              <a:rPr kumimoji="0" lang="en-GB" alt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password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follow </a:t>
            </a:r>
            <a:r>
              <a:rPr kumimoji="0" lang="en-GB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UB</a:t>
            </a: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-search-link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latin typeface="Arial" panose="020B0604020202020204" pitchFamily="34" charset="0"/>
              </a:rPr>
              <a:t>log in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search</a:t>
            </a:r>
            <a:r>
              <a:rPr kumimoji="0" lang="en-GB" alt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literature and </a:t>
            </a:r>
            <a:r>
              <a:rPr kumimoji="0" lang="en-GB" altLang="en-US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download </a:t>
            </a:r>
            <a:r>
              <a:rPr kumimoji="0" lang="en-GB" altLang="en-US" b="0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59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Breitbild</PresentationFormat>
  <Paragraphs>29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Access PLUS Library</vt:lpstr>
      <vt:lpstr>Access PLUS Library</vt:lpstr>
      <vt:lpstr>Access PLUS Library</vt:lpstr>
      <vt:lpstr>Access PLUS Library</vt:lpstr>
      <vt:lpstr>Access PLUS Library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PLUS Library</dc:title>
  <dc:creator>Thomas Wagner</dc:creator>
  <cp:lastModifiedBy>Thomas Wagner</cp:lastModifiedBy>
  <cp:revision>5</cp:revision>
  <dcterms:created xsi:type="dcterms:W3CDTF">2019-04-05T06:16:09Z</dcterms:created>
  <dcterms:modified xsi:type="dcterms:W3CDTF">2019-10-25T09:14:04Z</dcterms:modified>
</cp:coreProperties>
</file>