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5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0B715-8E11-4F3B-8994-718E881B009B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6860E-FE44-4CD0-A6AA-CD75D30A0A0E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0895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0B715-8E11-4F3B-8994-718E881B009B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6860E-FE44-4CD0-A6AA-CD75D30A0A0E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3964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0B715-8E11-4F3B-8994-718E881B009B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6860E-FE44-4CD0-A6AA-CD75D30A0A0E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2332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0B715-8E11-4F3B-8994-718E881B009B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6860E-FE44-4CD0-A6AA-CD75D30A0A0E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5360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0B715-8E11-4F3B-8994-718E881B009B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6860E-FE44-4CD0-A6AA-CD75D30A0A0E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2383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0B715-8E11-4F3B-8994-718E881B009B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6860E-FE44-4CD0-A6AA-CD75D30A0A0E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6318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0B715-8E11-4F3B-8994-718E881B009B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6860E-FE44-4CD0-A6AA-CD75D30A0A0E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0135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0B715-8E11-4F3B-8994-718E881B009B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6860E-FE44-4CD0-A6AA-CD75D30A0A0E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1458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0B715-8E11-4F3B-8994-718E881B009B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6860E-FE44-4CD0-A6AA-CD75D30A0A0E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6903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0B715-8E11-4F3B-8994-718E881B009B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6860E-FE44-4CD0-A6AA-CD75D30A0A0E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9165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0B715-8E11-4F3B-8994-718E881B009B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6860E-FE44-4CD0-A6AA-CD75D30A0A0E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6996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0B715-8E11-4F3B-8994-718E881B009B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A6860E-FE44-4CD0-A6AA-CD75D30A0A0E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5192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studium@sbg.ac.a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ni-salzburg.at/index.php?id=32331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Access PLUS Library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7952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Access PLUS Library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GB" altLang="en-US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get PIN form</a:t>
            </a:r>
            <a:endParaRPr kumimoji="0" lang="en-GB" altLang="en-US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en-US" dirty="0">
                <a:latin typeface="Arial" panose="020B0604020202020204" pitchFamily="34" charset="0"/>
              </a:rPr>
              <a:t>email to: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2"/>
              </a:rPr>
              <a:t>studium@sbg.ac.at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en-US" dirty="0">
                <a:latin typeface="Arial" panose="020B0604020202020204" pitchFamily="34" charset="0"/>
              </a:rPr>
              <a:t>use </a:t>
            </a:r>
            <a:r>
              <a:rPr kumimoji="0" lang="en-GB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JKU</a:t>
            </a:r>
            <a:r>
              <a:rPr kumimoji="0" lang="en-GB" altLang="en-US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or PH mail accounts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explain you are Cluster student and have not got access yet</a:t>
            </a:r>
          </a:p>
          <a:p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get 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VPN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 order to download online resources</a:t>
            </a:r>
            <a:b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VPN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= 	</a:t>
            </a:r>
            <a:r>
              <a:rPr lang="de-DE" b="1" dirty="0">
                <a:solidFill>
                  <a:srgbClr val="C00000"/>
                </a:solidFill>
              </a:rPr>
              <a:t>V</a:t>
            </a:r>
            <a:r>
              <a:rPr lang="de-DE" dirty="0"/>
              <a:t>irtual </a:t>
            </a:r>
            <a:r>
              <a:rPr lang="de-DE" b="1" dirty="0">
                <a:solidFill>
                  <a:srgbClr val="C00000"/>
                </a:solidFill>
              </a:rPr>
              <a:t>P</a:t>
            </a:r>
            <a:r>
              <a:rPr lang="de-DE" dirty="0"/>
              <a:t>rivate </a:t>
            </a:r>
            <a:r>
              <a:rPr lang="de-DE" b="1" dirty="0">
                <a:solidFill>
                  <a:srgbClr val="C00000"/>
                </a:solidFill>
              </a:rPr>
              <a:t>N</a:t>
            </a:r>
            <a:r>
              <a:rPr lang="de-DE" dirty="0"/>
              <a:t>etwork</a:t>
            </a:r>
            <a:r>
              <a:rPr lang="de-DE" dirty="0">
                <a:latin typeface="Arial" panose="020B0604020202020204" pitchFamily="34" charset="0"/>
              </a:rPr>
              <a:t>, </a:t>
            </a:r>
            <a:r>
              <a:rPr lang="en-US" dirty="0">
                <a:latin typeface="Arial" panose="020B0604020202020204" pitchFamily="34" charset="0"/>
              </a:rPr>
              <a:t>routing your traffic through 			specialized </a:t>
            </a:r>
            <a:r>
              <a:rPr lang="en-US" dirty="0" err="1">
                <a:latin typeface="Arial" panose="020B0604020202020204" pitchFamily="34" charset="0"/>
              </a:rPr>
              <a:t>servers,encrypting</a:t>
            </a:r>
            <a:r>
              <a:rPr lang="en-US" dirty="0">
                <a:latin typeface="Arial" panose="020B0604020202020204" pitchFamily="34" charset="0"/>
              </a:rPr>
              <a:t> your data</a:t>
            </a:r>
            <a:r>
              <a:rPr lang="en-GB" altLang="en-US" dirty="0">
                <a:latin typeface="Arial" panose="020B0604020202020204" pitchFamily="34" charset="0"/>
              </a:rPr>
              <a:t> </a:t>
            </a:r>
          </a:p>
          <a:p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software is provided by 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PLUS</a:t>
            </a:r>
            <a:endParaRPr lang="en-GB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425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Access PLUS Library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GB" altLang="en-US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activate PIN</a:t>
            </a:r>
            <a:endParaRPr kumimoji="0" lang="en-GB" altLang="en-US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go to: </a:t>
            </a:r>
            <a:r>
              <a:rPr kumimoji="0" lang="en-GB" altLang="en-US" b="0" i="0" u="sng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online.uni-salzburg.at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en-US" dirty="0">
                <a:latin typeface="Arial" panose="020B0604020202020204" pitchFamily="34" charset="0"/>
              </a:rPr>
              <a:t>activate 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PIN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use PIN, student</a:t>
            </a:r>
            <a:r>
              <a:rPr kumimoji="0" lang="en-GB" altLang="en-US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</a:rPr>
              <a:t> ID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, birthday </a:t>
            </a:r>
            <a:endParaRPr lang="en-GB" altLang="en-US" dirty="0">
              <a:latin typeface="Wingdings" panose="05000000000000000000" pitchFamily="2" charset="2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define username – do</a:t>
            </a:r>
            <a:r>
              <a:rPr kumimoji="0" lang="en-GB" altLang="en-US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</a:rPr>
              <a:t> archive it for future reference</a:t>
            </a:r>
            <a:endParaRPr kumimoji="0" lang="en-GB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6000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Access PLUS Library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GB" altLang="en-US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use</a:t>
            </a:r>
            <a:r>
              <a:rPr kumimoji="0" lang="en-GB" altLang="en-US" b="1" i="0" u="none" strike="noStrike" cap="none" normalizeH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 services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GB" altLang="en-US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download </a:t>
            </a:r>
            <a:r>
              <a:rPr kumimoji="0" lang="en-GB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VPN software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en-US" dirty="0">
                <a:latin typeface="Arial" panose="020B0604020202020204" pitchFamily="34" charset="0"/>
              </a:rPr>
              <a:t>check with </a:t>
            </a:r>
            <a:r>
              <a:rPr lang="en-GB" altLang="en-US" dirty="0">
                <a:latin typeface="Arial" panose="020B0604020202020204" pitchFamily="34" charset="0"/>
                <a:hlinkClick r:id="rId2"/>
              </a:rPr>
              <a:t>https://www.uni-salzburg.at/index.php?id=32331</a:t>
            </a:r>
            <a:r>
              <a:rPr lang="en-GB" altLang="en-US" dirty="0">
                <a:latin typeface="Arial" panose="020B0604020202020204" pitchFamily="34" charset="0"/>
              </a:rPr>
              <a:t> </a:t>
            </a:r>
            <a:endParaRPr kumimoji="0" lang="en-GB" altLang="en-US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GB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go to: </a:t>
            </a:r>
            <a:r>
              <a:rPr kumimoji="0" lang="en-GB" altLang="en-US" i="0" u="sng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login.sbg.ac.at </a:t>
            </a:r>
            <a:r>
              <a:rPr kumimoji="0" lang="en-GB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PLUS-Online user name &amp; password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IT-Info Wiki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download VPN, download Software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5590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Access PLUS Library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GB" altLang="en-US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access</a:t>
            </a:r>
            <a:r>
              <a:rPr kumimoji="0" lang="en-GB" altLang="en-US" b="1" i="0" u="none" strike="noStrike" cap="none" normalizeH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 to online literature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start VPN software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you need PLUS-Online username &amp;</a:t>
            </a:r>
            <a:r>
              <a:rPr kumimoji="0" lang="en-GB" altLang="en-US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password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follow </a:t>
            </a:r>
            <a:r>
              <a:rPr kumimoji="0" lang="en-GB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UB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-search-link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en-US" dirty="0">
                <a:latin typeface="Arial" panose="020B0604020202020204" pitchFamily="34" charset="0"/>
              </a:rPr>
              <a:t>log in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search</a:t>
            </a:r>
            <a:r>
              <a:rPr kumimoji="0" lang="en-GB" altLang="en-US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literature and </a:t>
            </a:r>
            <a:r>
              <a:rPr kumimoji="0" lang="en-GB" altLang="en-US" b="0" i="0" u="none" strike="noStrike" cap="none" normalizeH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download </a:t>
            </a:r>
            <a:r>
              <a:rPr kumimoji="0" lang="en-GB" altLang="en-US" b="0" i="0" u="none" strike="noStrike" cap="none" normalizeH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sym typeface="Wingdings" panose="05000000000000000000" pitchFamily="2" charset="2"/>
              </a:rPr>
              <a:t></a:t>
            </a:r>
            <a:endParaRPr kumimoji="0" lang="en-GB" altLang="en-US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8596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148</Words>
  <Application>Microsoft Office PowerPoint</Application>
  <PresentationFormat>Breitbild</PresentationFormat>
  <Paragraphs>29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 Theme</vt:lpstr>
      <vt:lpstr>Access PLUS Library</vt:lpstr>
      <vt:lpstr>Access PLUS Library</vt:lpstr>
      <vt:lpstr>Access PLUS Library</vt:lpstr>
      <vt:lpstr>Access PLUS Library</vt:lpstr>
      <vt:lpstr>Access PLUS Library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Access PLUS Library</dc:title>
  <dc:creator>Thomas Wagner</dc:creator>
  <cp:lastModifiedBy>Thomas Wagner</cp:lastModifiedBy>
  <cp:revision>5</cp:revision>
  <dcterms:created xsi:type="dcterms:W3CDTF">2019-04-05T06:16:09Z</dcterms:created>
  <dcterms:modified xsi:type="dcterms:W3CDTF">2019-10-25T09:14:04Z</dcterms:modified>
</cp:coreProperties>
</file>