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4E9866-0B39-49B7-BE71-1ACAEA96E4F4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728BDD-874D-43F1-BCAF-502A7FAE2F5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Medienkompetenzen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Beim Umgang der Schülerinnen und Schüler mit </a:t>
            </a:r>
            <a:r>
              <a:rPr lang="de-DE" dirty="0" err="1" smtClean="0"/>
              <a:t>Mahara</a:t>
            </a:r>
            <a:r>
              <a:rPr lang="de-DE" dirty="0" smtClean="0"/>
              <a:t> und </a:t>
            </a:r>
            <a:r>
              <a:rPr lang="de-DE" dirty="0" err="1" smtClean="0"/>
              <a:t>Moodle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4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de-DE" sz="1600" dirty="0" smtClean="0"/>
          </a:p>
          <a:p>
            <a:r>
              <a:rPr lang="de-DE" sz="1800" dirty="0" smtClean="0"/>
              <a:t>Ablauf</a:t>
            </a:r>
            <a:r>
              <a:rPr lang="de-DE" sz="1600" dirty="0" smtClean="0"/>
              <a:t>:</a:t>
            </a:r>
          </a:p>
          <a:p>
            <a:pPr marL="109728" indent="0">
              <a:buNone/>
            </a:pPr>
            <a:endParaRPr lang="de-DE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200" dirty="0" smtClean="0"/>
              <a:t>Erklärung der Lehrer/innen über den Projektablauf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200" dirty="0" smtClean="0"/>
              <a:t>Schüler/innen können auf der erstellten </a:t>
            </a:r>
            <a:r>
              <a:rPr lang="de-DE" sz="1200" dirty="0" err="1" smtClean="0"/>
              <a:t>Mahara</a:t>
            </a:r>
            <a:r>
              <a:rPr lang="de-DE" sz="1200" dirty="0" smtClean="0"/>
              <a:t> View alle benötigten Lernunterlagen finden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200" dirty="0" smtClean="0"/>
              <a:t>Es gibt Zusammenfassungen</a:t>
            </a:r>
            <a:r>
              <a:rPr lang="de-DE" sz="1200" dirty="0"/>
              <a:t>,</a:t>
            </a:r>
            <a:r>
              <a:rPr lang="de-DE" sz="1200" dirty="0" smtClean="0"/>
              <a:t> Links und Dokumente – 1 Unterrichtsstunde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200" dirty="0" smtClean="0"/>
              <a:t>Danach </a:t>
            </a:r>
            <a:r>
              <a:rPr lang="de-DE" sz="1200" dirty="0" err="1" smtClean="0"/>
              <a:t>Moodle</a:t>
            </a:r>
            <a:r>
              <a:rPr lang="de-DE" sz="1200" dirty="0" smtClean="0"/>
              <a:t> Plattform öffnen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200" dirty="0" smtClean="0"/>
              <a:t>Aufgaben: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1000" dirty="0" smtClean="0"/>
              <a:t>Lückentext (mit Hilfe der Audio Datei)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1000" dirty="0" smtClean="0"/>
              <a:t>Video ansehen</a:t>
            </a:r>
            <a:endParaRPr lang="de-DE" sz="1000" dirty="0" smtClean="0">
              <a:sym typeface="Wingdings" panose="05000000000000000000" pitchFamily="2" charset="2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1000" dirty="0" smtClean="0">
                <a:sym typeface="Wingdings" panose="05000000000000000000" pitchFamily="2" charset="2"/>
              </a:rPr>
              <a:t>Lernzielkontrolle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200" dirty="0" smtClean="0">
                <a:sym typeface="Wingdings" panose="05000000000000000000" pitchFamily="2" charset="2"/>
              </a:rPr>
              <a:t>Abgabe: Dokumente in </a:t>
            </a:r>
            <a:r>
              <a:rPr lang="de-DE" sz="1200" dirty="0" err="1" smtClean="0">
                <a:sym typeface="Wingdings" panose="05000000000000000000" pitchFamily="2" charset="2"/>
              </a:rPr>
              <a:t>Moodle</a:t>
            </a:r>
            <a:r>
              <a:rPr lang="de-DE" sz="1200" dirty="0" smtClean="0">
                <a:sym typeface="Wingdings" panose="05000000000000000000" pitchFamily="2" charset="2"/>
              </a:rPr>
              <a:t> hochladen</a:t>
            </a:r>
            <a:endParaRPr lang="de-DE" sz="1200" dirty="0" smtClean="0"/>
          </a:p>
          <a:p>
            <a:pPr lvl="1"/>
            <a:endParaRPr lang="de-DE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1) Projekt Naturkatastrophen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Informationsplattform für Schüler/innen</a:t>
            </a:r>
          </a:p>
          <a:p>
            <a:pPr lvl="2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Mahara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10247" t="7143" r="14712"/>
          <a:stretch/>
        </p:blipFill>
        <p:spPr bwMode="auto">
          <a:xfrm>
            <a:off x="2195736" y="2132856"/>
            <a:ext cx="4745136" cy="3427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797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Moodle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17661" t="6554" r="17321" b="6224"/>
          <a:stretch/>
        </p:blipFill>
        <p:spPr bwMode="auto">
          <a:xfrm>
            <a:off x="1187624" y="1388556"/>
            <a:ext cx="6624735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49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Lehrer</a:t>
            </a:r>
          </a:p>
          <a:p>
            <a:pPr lvl="1"/>
            <a:endParaRPr lang="de-DE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Grundlegende IT Kenntnisse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Kenntnisse </a:t>
            </a:r>
            <a:r>
              <a:rPr lang="de-DE" dirty="0" err="1" smtClean="0"/>
              <a:t>Mahara</a:t>
            </a:r>
            <a:endParaRPr lang="de-DE" dirty="0" smtClean="0"/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Tutorial </a:t>
            </a:r>
            <a:r>
              <a:rPr lang="de-DE" dirty="0" err="1" smtClean="0"/>
              <a:t>Mahara</a:t>
            </a:r>
            <a:endParaRPr lang="de-DE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Kenntnisse </a:t>
            </a:r>
            <a:r>
              <a:rPr lang="de-DE" dirty="0" err="1" smtClean="0"/>
              <a:t>Moodle</a:t>
            </a:r>
            <a:endParaRPr lang="de-DE" dirty="0" smtClean="0"/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Tutorial </a:t>
            </a:r>
            <a:r>
              <a:rPr lang="de-DE" dirty="0" err="1" smtClean="0"/>
              <a:t>Moodle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Medienkompetenzen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67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Schüler</a:t>
            </a:r>
          </a:p>
          <a:p>
            <a:pPr lvl="1"/>
            <a:r>
              <a:rPr lang="de-DE" dirty="0" err="1" smtClean="0"/>
              <a:t>Mahara</a:t>
            </a:r>
            <a:endParaRPr lang="de-DE" dirty="0" smtClean="0"/>
          </a:p>
          <a:p>
            <a:pPr lvl="2"/>
            <a:r>
              <a:rPr lang="de-DE" sz="1600" dirty="0" smtClean="0"/>
              <a:t>Anmeldung </a:t>
            </a:r>
            <a:r>
              <a:rPr lang="de-DE" sz="1600" dirty="0" err="1" smtClean="0"/>
              <a:t>Mahara</a:t>
            </a:r>
            <a:endParaRPr lang="de-DE" sz="1600" dirty="0" smtClean="0"/>
          </a:p>
          <a:p>
            <a:pPr lvl="2"/>
            <a:r>
              <a:rPr lang="de-DE" sz="1600" dirty="0" smtClean="0"/>
              <a:t>Freigegebene View suchen</a:t>
            </a:r>
          </a:p>
          <a:p>
            <a:pPr lvl="2"/>
            <a:r>
              <a:rPr lang="de-DE" sz="1600" dirty="0" smtClean="0"/>
              <a:t>Videos, Links und Dateien Downloaden</a:t>
            </a:r>
          </a:p>
          <a:p>
            <a:pPr lvl="2"/>
            <a:r>
              <a:rPr lang="de-DE" sz="1600" dirty="0" smtClean="0"/>
              <a:t>Speichern im eigenen Verzeichnis</a:t>
            </a:r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Moodle</a:t>
            </a:r>
            <a:endParaRPr lang="de-DE" dirty="0" smtClean="0"/>
          </a:p>
          <a:p>
            <a:pPr lvl="2"/>
            <a:r>
              <a:rPr lang="de-DE" sz="1600" dirty="0" smtClean="0"/>
              <a:t>Anmeldung in </a:t>
            </a:r>
            <a:r>
              <a:rPr lang="de-DE" sz="1600" dirty="0" err="1" smtClean="0"/>
              <a:t>Moodle</a:t>
            </a:r>
            <a:endParaRPr lang="de-DE" sz="1600" dirty="0" smtClean="0"/>
          </a:p>
          <a:p>
            <a:pPr lvl="2"/>
            <a:r>
              <a:rPr lang="de-DE" sz="1600" dirty="0" smtClean="0"/>
              <a:t>Kurs suchen</a:t>
            </a:r>
          </a:p>
          <a:p>
            <a:pPr lvl="2"/>
            <a:r>
              <a:rPr lang="de-DE" sz="1600" dirty="0" smtClean="0"/>
              <a:t>Dateien downloaden</a:t>
            </a:r>
          </a:p>
          <a:p>
            <a:pPr lvl="2"/>
            <a:r>
              <a:rPr lang="de-DE" sz="1600" dirty="0" smtClean="0"/>
              <a:t>Dateien bearbeiten und hochladen</a:t>
            </a: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Medienkompetenzen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99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829761"/>
          </a:xfrm>
        </p:spPr>
        <p:txBody>
          <a:bodyPr/>
          <a:lstStyle/>
          <a:p>
            <a:r>
              <a:rPr lang="de-DE" dirty="0" smtClean="0"/>
              <a:t>VIELEN DANK </a:t>
            </a:r>
            <a:r>
              <a:rPr lang="de-DE" dirty="0"/>
              <a:t>F</a:t>
            </a:r>
            <a:r>
              <a:rPr lang="de-DE" dirty="0" smtClean="0"/>
              <a:t>ÜR EURE AUFMERKSAMKEIT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Josefa </a:t>
            </a:r>
            <a:r>
              <a:rPr lang="de-DE" dirty="0" err="1" smtClean="0"/>
              <a:t>Reisenbichler</a:t>
            </a:r>
            <a:endParaRPr lang="de-DE" dirty="0" smtClean="0"/>
          </a:p>
          <a:p>
            <a:r>
              <a:rPr lang="de-DE" dirty="0" smtClean="0"/>
              <a:t>Sabine Riegler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748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Bildschirmpräsentation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Lucida Sans Unicode</vt:lpstr>
      <vt:lpstr>Verdana</vt:lpstr>
      <vt:lpstr>Wingdings</vt:lpstr>
      <vt:lpstr>Wingdings 2</vt:lpstr>
      <vt:lpstr>Wingdings 3</vt:lpstr>
      <vt:lpstr>Deimos</vt:lpstr>
      <vt:lpstr>Medienkompetenzen </vt:lpstr>
      <vt:lpstr>1) Projekt Naturkatastrophen</vt:lpstr>
      <vt:lpstr>Mahara</vt:lpstr>
      <vt:lpstr>Moodle</vt:lpstr>
      <vt:lpstr>Medienkompetenzen</vt:lpstr>
      <vt:lpstr>Medienkompetenzen</vt:lpstr>
      <vt:lpstr>VIELEN DANK FÜR EURE AUFMERKSAMKEIT</vt:lpstr>
    </vt:vector>
  </TitlesOfParts>
  <Company>PH OOE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Medienkompetenzen</dc:title>
  <dc:creator>Riegler Sabine</dc:creator>
  <cp:lastModifiedBy>Sabine</cp:lastModifiedBy>
  <cp:revision>8</cp:revision>
  <dcterms:created xsi:type="dcterms:W3CDTF">2015-06-06T10:41:15Z</dcterms:created>
  <dcterms:modified xsi:type="dcterms:W3CDTF">2015-06-26T13:27:57Z</dcterms:modified>
</cp:coreProperties>
</file>