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4"/>
  </p:notesMasterIdLst>
  <p:handoutMasterIdLst>
    <p:handoutMasterId r:id="rId5"/>
  </p:handoutMasterIdLst>
  <p:sldIdLst>
    <p:sldId id="256" r:id="rId3"/>
  </p:sldIdLst>
  <p:sldSz cx="43891200" cy="329184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042E"/>
    <a:srgbClr val="60335E"/>
    <a:srgbClr val="8E2431"/>
    <a:srgbClr val="793D33"/>
    <a:srgbClr val="F1E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7" d="100"/>
          <a:sy n="17" d="100"/>
        </p:scale>
        <p:origin x="1334" y="259"/>
      </p:cViewPr>
      <p:guideLst/>
    </p:cSldViewPr>
  </p:slideViewPr>
  <p:notesTextViewPr>
    <p:cViewPr>
      <p:scale>
        <a:sx n="1" d="1"/>
        <a:sy n="1" d="1"/>
      </p:scale>
      <p:origin x="0" y="0"/>
    </p:cViewPr>
  </p:notesTextViewPr>
  <p:notesViewPr>
    <p:cSldViewPr snapToGrid="0" showGuides="1">
      <p:cViewPr varScale="1">
        <p:scale>
          <a:sx n="60" d="100"/>
          <a:sy n="60" d="100"/>
        </p:scale>
        <p:origin x="175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5AB2E9-3568-4939-AD20-F42726F09D0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06F1FE2A-97BA-4B52-B3A6-E44D1F20CB28}">
      <dgm:prSet phldrT="[Text]" custT="1"/>
      <dgm:spPr>
        <a:solidFill>
          <a:srgbClr val="AA042E"/>
        </a:solidFill>
      </dgm:spPr>
      <dgm:t>
        <a:bodyPr/>
        <a:lstStyle/>
        <a:p>
          <a:r>
            <a:rPr lang="de-DE" sz="3600" b="0" i="0" dirty="0">
              <a:latin typeface="Arial"/>
            </a:rPr>
            <a:t>Regelapparat</a:t>
          </a:r>
        </a:p>
      </dgm:t>
    </dgm:pt>
    <dgm:pt modelId="{272155B6-483B-4675-B173-D3F00A201046}" type="parTrans" cxnId="{FC6EE199-23CF-4307-94F8-FC53916EA51A}">
      <dgm:prSet/>
      <dgm:spPr/>
      <dgm:t>
        <a:bodyPr/>
        <a:lstStyle/>
        <a:p>
          <a:endParaRPr lang="en-US" sz="2800"/>
        </a:p>
      </dgm:t>
    </dgm:pt>
    <dgm:pt modelId="{0CACD921-34CA-4681-87F1-041A98C27B3D}" type="sibTrans" cxnId="{FC6EE199-23CF-4307-94F8-FC53916EA51A}">
      <dgm:prSet/>
      <dgm:spPr/>
      <dgm:t>
        <a:bodyPr/>
        <a:lstStyle/>
        <a:p>
          <a:endParaRPr lang="en-US" sz="2800"/>
        </a:p>
      </dgm:t>
    </dgm:pt>
    <dgm:pt modelId="{4640F6E6-EF32-4372-9B3B-2FFD48F9CB5C}">
      <dgm:prSet phldrT="[Text]" custT="1"/>
      <dgm:spPr>
        <a:noFill/>
      </dgm:spPr>
      <dgm:t>
        <a:bodyPr/>
        <a:lstStyle/>
        <a:p>
          <a:r>
            <a:rPr lang="de-DE" sz="2800" b="0" i="0" dirty="0">
              <a:solidFill>
                <a:schemeClr val="bg1"/>
              </a:solidFill>
              <a:latin typeface="Arial"/>
            </a:rPr>
            <a:t>LAD &amp; SPE (Chomsky)</a:t>
          </a:r>
        </a:p>
      </dgm:t>
    </dgm:pt>
    <dgm:pt modelId="{DB4F8E23-BBE6-4AB5-9D82-74F5115D7455}" type="parTrans" cxnId="{ACB965C6-1ACF-483C-9C29-8A17C949C706}">
      <dgm:prSet/>
      <dgm:spPr/>
      <dgm:t>
        <a:bodyPr/>
        <a:lstStyle/>
        <a:p>
          <a:endParaRPr lang="en-US" sz="2800"/>
        </a:p>
      </dgm:t>
    </dgm:pt>
    <dgm:pt modelId="{55E32D54-3DF3-4F3F-B3B8-1AEE5606EC62}" type="sibTrans" cxnId="{ACB965C6-1ACF-483C-9C29-8A17C949C706}">
      <dgm:prSet/>
      <dgm:spPr/>
      <dgm:t>
        <a:bodyPr/>
        <a:lstStyle/>
        <a:p>
          <a:endParaRPr lang="en-US" sz="2800"/>
        </a:p>
      </dgm:t>
    </dgm:pt>
    <dgm:pt modelId="{184B56DA-A66C-4DD0-AE11-0A7EBA387E48}">
      <dgm:prSet phldrT="[Text]" custT="1"/>
      <dgm:spPr>
        <a:solidFill>
          <a:srgbClr val="AA042E"/>
        </a:solidFill>
      </dgm:spPr>
      <dgm:t>
        <a:bodyPr/>
        <a:lstStyle/>
        <a:p>
          <a:r>
            <a:rPr lang="de-DE" sz="3600" b="0" i="0" dirty="0">
              <a:latin typeface="Arial"/>
            </a:rPr>
            <a:t>Analogie- und Musterbildung</a:t>
          </a:r>
        </a:p>
      </dgm:t>
    </dgm:pt>
    <dgm:pt modelId="{3C1C544F-4C0C-4E19-A3D2-C3E5175D7B4B}" type="parTrans" cxnId="{01AD485A-0916-4A80-9CBA-29870F4D202A}">
      <dgm:prSet/>
      <dgm:spPr/>
      <dgm:t>
        <a:bodyPr/>
        <a:lstStyle/>
        <a:p>
          <a:endParaRPr lang="en-US" sz="2800"/>
        </a:p>
      </dgm:t>
    </dgm:pt>
    <dgm:pt modelId="{8EE144C8-20EA-43DA-B048-41CEE06807BC}" type="sibTrans" cxnId="{01AD485A-0916-4A80-9CBA-29870F4D202A}">
      <dgm:prSet/>
      <dgm:spPr/>
      <dgm:t>
        <a:bodyPr/>
        <a:lstStyle/>
        <a:p>
          <a:endParaRPr lang="en-US" sz="2800"/>
        </a:p>
      </dgm:t>
    </dgm:pt>
    <dgm:pt modelId="{17AF0C1B-AB46-4643-AAAB-C00D253E5731}">
      <dgm:prSet phldrT="[Text]" custT="1"/>
      <dgm:spPr>
        <a:noFill/>
      </dgm:spPr>
      <dgm:t>
        <a:bodyPr/>
        <a:lstStyle/>
        <a:p>
          <a:r>
            <a:rPr lang="de-DE" sz="2800" b="0" i="0" dirty="0">
              <a:solidFill>
                <a:schemeClr val="bg1"/>
              </a:solidFill>
              <a:latin typeface="Arial"/>
            </a:rPr>
            <a:t>AML, PDP, Neurale Netzwerke, </a:t>
          </a:r>
          <a:r>
            <a:rPr lang="de-DE" sz="2800" b="0" i="0" dirty="0" err="1">
              <a:solidFill>
                <a:schemeClr val="bg1"/>
              </a:solidFill>
              <a:latin typeface="Arial"/>
            </a:rPr>
            <a:t>TiMBL</a:t>
          </a:r>
          <a:endParaRPr lang="de-DE" sz="2800" b="0" i="0" dirty="0">
            <a:solidFill>
              <a:schemeClr val="bg1"/>
            </a:solidFill>
            <a:latin typeface="Arial"/>
          </a:endParaRPr>
        </a:p>
      </dgm:t>
    </dgm:pt>
    <dgm:pt modelId="{29C3C336-A8CD-48B5-9F85-325299B52A84}" type="parTrans" cxnId="{31D0EEFF-9776-4597-8873-3B56F9091C86}">
      <dgm:prSet/>
      <dgm:spPr/>
      <dgm:t>
        <a:bodyPr/>
        <a:lstStyle/>
        <a:p>
          <a:endParaRPr lang="en-US" sz="2800"/>
        </a:p>
      </dgm:t>
    </dgm:pt>
    <dgm:pt modelId="{631D11DF-11B6-487B-8148-E2BF1F9190AD}" type="sibTrans" cxnId="{31D0EEFF-9776-4597-8873-3B56F9091C86}">
      <dgm:prSet/>
      <dgm:spPr/>
      <dgm:t>
        <a:bodyPr/>
        <a:lstStyle/>
        <a:p>
          <a:endParaRPr lang="en-US" sz="2800"/>
        </a:p>
      </dgm:t>
    </dgm:pt>
    <dgm:pt modelId="{2F8ECEAC-FAA3-4503-A169-57F41A503807}">
      <dgm:prSet phldrT="[Text]" custT="1"/>
      <dgm:spPr>
        <a:solidFill>
          <a:srgbClr val="AA042E"/>
        </a:solidFill>
      </dgm:spPr>
      <dgm:t>
        <a:bodyPr/>
        <a:lstStyle/>
        <a:p>
          <a:r>
            <a:rPr lang="de-DE" sz="3600" b="0" i="0" dirty="0">
              <a:latin typeface="Arial"/>
            </a:rPr>
            <a:t>probabilistisches Modell</a:t>
          </a:r>
        </a:p>
      </dgm:t>
    </dgm:pt>
    <dgm:pt modelId="{ACAA3BC8-2CDA-42A5-8DD6-5A948ACC6FCF}" type="parTrans" cxnId="{24836079-9FDA-4F84-9291-518671EE6E30}">
      <dgm:prSet/>
      <dgm:spPr/>
      <dgm:t>
        <a:bodyPr/>
        <a:lstStyle/>
        <a:p>
          <a:endParaRPr lang="en-US" sz="2800"/>
        </a:p>
      </dgm:t>
    </dgm:pt>
    <dgm:pt modelId="{61A568BF-D1AB-4345-9CA7-878468CAA9E0}" type="sibTrans" cxnId="{24836079-9FDA-4F84-9291-518671EE6E30}">
      <dgm:prSet/>
      <dgm:spPr/>
      <dgm:t>
        <a:bodyPr/>
        <a:lstStyle/>
        <a:p>
          <a:endParaRPr lang="en-US" sz="2800"/>
        </a:p>
      </dgm:t>
    </dgm:pt>
    <dgm:pt modelId="{BB5A00DF-7368-4451-822A-C5213BEFEEBE}">
      <dgm:prSet phldrT="[Text]" custT="1"/>
      <dgm:spPr>
        <a:noFill/>
      </dgm:spPr>
      <dgm:t>
        <a:bodyPr/>
        <a:lstStyle/>
        <a:p>
          <a:r>
            <a:rPr lang="de-DE" sz="2800" b="0" i="0" dirty="0">
              <a:solidFill>
                <a:schemeClr val="bg1"/>
              </a:solidFill>
              <a:latin typeface="Arial"/>
            </a:rPr>
            <a:t>Statistical Learning</a:t>
          </a:r>
        </a:p>
      </dgm:t>
    </dgm:pt>
    <dgm:pt modelId="{DBF05790-03E0-47D4-8137-1ED35487613F}" type="parTrans" cxnId="{3F455948-84CC-4BD3-B122-BC7FC520F6C2}">
      <dgm:prSet/>
      <dgm:spPr/>
      <dgm:t>
        <a:bodyPr/>
        <a:lstStyle/>
        <a:p>
          <a:endParaRPr lang="en-US" sz="2800"/>
        </a:p>
      </dgm:t>
    </dgm:pt>
    <dgm:pt modelId="{1FC1A5B2-F57F-4D1D-AD7C-59801453B2A1}" type="sibTrans" cxnId="{3F455948-84CC-4BD3-B122-BC7FC520F6C2}">
      <dgm:prSet/>
      <dgm:spPr/>
      <dgm:t>
        <a:bodyPr/>
        <a:lstStyle/>
        <a:p>
          <a:endParaRPr lang="en-US" sz="2800"/>
        </a:p>
      </dgm:t>
    </dgm:pt>
    <dgm:pt modelId="{E65AC022-0206-4171-A2CA-3B382743A32D}">
      <dgm:prSet phldrT="[Text]" custT="1"/>
      <dgm:spPr>
        <a:noFill/>
      </dgm:spPr>
      <dgm:t>
        <a:bodyPr/>
        <a:lstStyle/>
        <a:p>
          <a:r>
            <a:rPr lang="de-DE" sz="2800" b="0" i="0" dirty="0">
              <a:solidFill>
                <a:schemeClr val="bg1"/>
              </a:solidFill>
              <a:latin typeface="Arial"/>
            </a:rPr>
            <a:t>Dualer Mechanismus</a:t>
          </a:r>
        </a:p>
      </dgm:t>
    </dgm:pt>
    <dgm:pt modelId="{1DB48113-47E9-43BB-B17B-79F61547D46C}" type="parTrans" cxnId="{D5F78D1E-0E71-4982-9A63-AE3607CE8714}">
      <dgm:prSet/>
      <dgm:spPr/>
      <dgm:t>
        <a:bodyPr/>
        <a:lstStyle/>
        <a:p>
          <a:endParaRPr lang="de-AT"/>
        </a:p>
      </dgm:t>
    </dgm:pt>
    <dgm:pt modelId="{3B98C4B2-B8A2-4100-B5A9-586C7CF881CF}" type="sibTrans" cxnId="{D5F78D1E-0E71-4982-9A63-AE3607CE8714}">
      <dgm:prSet/>
      <dgm:spPr/>
      <dgm:t>
        <a:bodyPr/>
        <a:lstStyle/>
        <a:p>
          <a:endParaRPr lang="de-AT"/>
        </a:p>
      </dgm:t>
    </dgm:pt>
    <dgm:pt modelId="{2FF27F03-8435-4A71-B56B-9F7D6FA504BD}">
      <dgm:prSet phldrT="[Text]" custT="1"/>
      <dgm:spPr>
        <a:noFill/>
      </dgm:spPr>
      <dgm:t>
        <a:bodyPr/>
        <a:lstStyle/>
        <a:p>
          <a:endParaRPr lang="de-DE" sz="2800" b="0" i="0" dirty="0">
            <a:solidFill>
              <a:schemeClr val="bg1"/>
            </a:solidFill>
            <a:latin typeface="Arial"/>
          </a:endParaRPr>
        </a:p>
      </dgm:t>
    </dgm:pt>
    <dgm:pt modelId="{85820E77-F09C-4040-91F3-97CA6EB72AA8}" type="parTrans" cxnId="{380EFE2C-4F9B-4883-869D-89DD77B33EB9}">
      <dgm:prSet/>
      <dgm:spPr/>
      <dgm:t>
        <a:bodyPr/>
        <a:lstStyle/>
        <a:p>
          <a:endParaRPr lang="de-AT"/>
        </a:p>
      </dgm:t>
    </dgm:pt>
    <dgm:pt modelId="{608F6732-A8CB-4E3A-AEA0-440369FC3CF7}" type="sibTrans" cxnId="{380EFE2C-4F9B-4883-869D-89DD77B33EB9}">
      <dgm:prSet/>
      <dgm:spPr/>
      <dgm:t>
        <a:bodyPr/>
        <a:lstStyle/>
        <a:p>
          <a:endParaRPr lang="de-AT"/>
        </a:p>
      </dgm:t>
    </dgm:pt>
    <dgm:pt modelId="{ACE0BE35-C566-4804-AF01-B67BFAC3D010}">
      <dgm:prSet phldrT="[Text]" custT="1"/>
      <dgm:spPr>
        <a:noFill/>
      </dgm:spPr>
      <dgm:t>
        <a:bodyPr/>
        <a:lstStyle/>
        <a:p>
          <a:endParaRPr lang="de-DE" sz="2800" b="0" i="0" dirty="0">
            <a:solidFill>
              <a:schemeClr val="bg1"/>
            </a:solidFill>
            <a:latin typeface="Arial"/>
          </a:endParaRPr>
        </a:p>
      </dgm:t>
    </dgm:pt>
    <dgm:pt modelId="{75CB020C-42A8-4AB8-B13C-E91DC4AEC835}" type="parTrans" cxnId="{E80457F6-204A-49E4-A17C-00B64B528564}">
      <dgm:prSet/>
      <dgm:spPr/>
      <dgm:t>
        <a:bodyPr/>
        <a:lstStyle/>
        <a:p>
          <a:endParaRPr lang="de-AT"/>
        </a:p>
      </dgm:t>
    </dgm:pt>
    <dgm:pt modelId="{35F04E61-50ED-4DF1-9F16-05057D0E3F48}" type="sibTrans" cxnId="{E80457F6-204A-49E4-A17C-00B64B528564}">
      <dgm:prSet/>
      <dgm:spPr/>
      <dgm:t>
        <a:bodyPr/>
        <a:lstStyle/>
        <a:p>
          <a:endParaRPr lang="de-AT"/>
        </a:p>
      </dgm:t>
    </dgm:pt>
    <dgm:pt modelId="{9AFBF590-059D-4AB1-A087-9D919107D0ED}">
      <dgm:prSet phldrT="[Text]" custT="1"/>
      <dgm:spPr>
        <a:noFill/>
      </dgm:spPr>
      <dgm:t>
        <a:bodyPr/>
        <a:lstStyle/>
        <a:p>
          <a:endParaRPr lang="de-DE" sz="2800" b="0" i="0" dirty="0">
            <a:solidFill>
              <a:schemeClr val="bg1"/>
            </a:solidFill>
            <a:latin typeface="Arial"/>
          </a:endParaRPr>
        </a:p>
      </dgm:t>
    </dgm:pt>
    <dgm:pt modelId="{BB982A97-BF69-4880-8AFD-9A62DABBEBF0}" type="parTrans" cxnId="{D8932F61-1CFF-4335-B061-737B4EF3F95E}">
      <dgm:prSet/>
      <dgm:spPr/>
      <dgm:t>
        <a:bodyPr/>
        <a:lstStyle/>
        <a:p>
          <a:endParaRPr lang="de-AT"/>
        </a:p>
      </dgm:t>
    </dgm:pt>
    <dgm:pt modelId="{72424DA8-F47D-4BFA-8B5A-DE55EFD54CDF}" type="sibTrans" cxnId="{D8932F61-1CFF-4335-B061-737B4EF3F95E}">
      <dgm:prSet/>
      <dgm:spPr/>
      <dgm:t>
        <a:bodyPr/>
        <a:lstStyle/>
        <a:p>
          <a:endParaRPr lang="de-AT"/>
        </a:p>
      </dgm:t>
    </dgm:pt>
    <dgm:pt modelId="{8E7979EB-1F8B-4BAC-85C3-FDE4812C790B}">
      <dgm:prSet phldrT="[Text]" custT="1"/>
      <dgm:spPr>
        <a:noFill/>
      </dgm:spPr>
      <dgm:t>
        <a:bodyPr/>
        <a:lstStyle/>
        <a:p>
          <a:endParaRPr lang="de-DE" sz="2800" b="0" i="0" dirty="0">
            <a:solidFill>
              <a:schemeClr val="bg1"/>
            </a:solidFill>
            <a:latin typeface="Arial"/>
          </a:endParaRPr>
        </a:p>
      </dgm:t>
    </dgm:pt>
    <dgm:pt modelId="{D6A7B1F7-09C5-4C27-A83C-CC6EAD3D3FAD}" type="parTrans" cxnId="{0D7FEE7A-F104-4CD1-B7EB-2B9BF443B8DE}">
      <dgm:prSet/>
      <dgm:spPr/>
      <dgm:t>
        <a:bodyPr/>
        <a:lstStyle/>
        <a:p>
          <a:endParaRPr lang="de-AT"/>
        </a:p>
      </dgm:t>
    </dgm:pt>
    <dgm:pt modelId="{B3FBD8CE-DE0A-41B7-8866-FF8445C9C8DC}" type="sibTrans" cxnId="{0D7FEE7A-F104-4CD1-B7EB-2B9BF443B8DE}">
      <dgm:prSet/>
      <dgm:spPr/>
      <dgm:t>
        <a:bodyPr/>
        <a:lstStyle/>
        <a:p>
          <a:endParaRPr lang="de-AT"/>
        </a:p>
      </dgm:t>
    </dgm:pt>
    <dgm:pt modelId="{3C832E7A-7F3D-4297-A33D-710E78A50875}">
      <dgm:prSet phldrT="[Text]" custT="1"/>
      <dgm:spPr>
        <a:noFill/>
      </dgm:spPr>
      <dgm:t>
        <a:bodyPr/>
        <a:lstStyle/>
        <a:p>
          <a:endParaRPr lang="de-DE" sz="2800" b="0" i="0" dirty="0">
            <a:solidFill>
              <a:schemeClr val="bg1"/>
            </a:solidFill>
            <a:latin typeface="Arial"/>
          </a:endParaRPr>
        </a:p>
      </dgm:t>
    </dgm:pt>
    <dgm:pt modelId="{E84FEE9D-91D5-4FB1-A967-FAEC0375C2B9}" type="parTrans" cxnId="{A20E56EB-DA54-434D-9A6C-24905D829934}">
      <dgm:prSet/>
      <dgm:spPr/>
      <dgm:t>
        <a:bodyPr/>
        <a:lstStyle/>
        <a:p>
          <a:endParaRPr lang="de-AT"/>
        </a:p>
      </dgm:t>
    </dgm:pt>
    <dgm:pt modelId="{7F40421E-56E6-403D-9944-7C5046EE956F}" type="sibTrans" cxnId="{A20E56EB-DA54-434D-9A6C-24905D829934}">
      <dgm:prSet/>
      <dgm:spPr/>
      <dgm:t>
        <a:bodyPr/>
        <a:lstStyle/>
        <a:p>
          <a:endParaRPr lang="de-AT"/>
        </a:p>
      </dgm:t>
    </dgm:pt>
    <dgm:pt modelId="{3ECA3F88-A9A6-40E9-99D1-46906D356F49}">
      <dgm:prSet phldrT="[Text]" custT="1"/>
      <dgm:spPr>
        <a:noFill/>
      </dgm:spPr>
      <dgm:t>
        <a:bodyPr/>
        <a:lstStyle/>
        <a:p>
          <a:endParaRPr lang="de-DE" sz="2800" b="0" i="0" dirty="0">
            <a:solidFill>
              <a:schemeClr val="bg1"/>
            </a:solidFill>
            <a:latin typeface="Arial"/>
          </a:endParaRPr>
        </a:p>
      </dgm:t>
    </dgm:pt>
    <dgm:pt modelId="{303DDD42-A77F-423E-A805-EEA4E7A9529E}" type="parTrans" cxnId="{1452E33F-439C-4F79-A1BA-28AC25FFB8D9}">
      <dgm:prSet/>
      <dgm:spPr/>
      <dgm:t>
        <a:bodyPr/>
        <a:lstStyle/>
        <a:p>
          <a:endParaRPr lang="de-AT"/>
        </a:p>
      </dgm:t>
    </dgm:pt>
    <dgm:pt modelId="{7064A18F-1692-4CB9-92A7-8CF1627BEA97}" type="sibTrans" cxnId="{1452E33F-439C-4F79-A1BA-28AC25FFB8D9}">
      <dgm:prSet/>
      <dgm:spPr/>
      <dgm:t>
        <a:bodyPr/>
        <a:lstStyle/>
        <a:p>
          <a:endParaRPr lang="de-AT"/>
        </a:p>
      </dgm:t>
    </dgm:pt>
    <dgm:pt modelId="{065AB40A-4A23-4E9B-B364-34B193DD8532}">
      <dgm:prSet phldrT="[Text]" custT="1"/>
      <dgm:spPr>
        <a:noFill/>
      </dgm:spPr>
      <dgm:t>
        <a:bodyPr/>
        <a:lstStyle/>
        <a:p>
          <a:endParaRPr lang="de-DE" sz="2800" b="0" i="0" dirty="0">
            <a:solidFill>
              <a:schemeClr val="bg1"/>
            </a:solidFill>
            <a:latin typeface="Arial"/>
          </a:endParaRPr>
        </a:p>
      </dgm:t>
    </dgm:pt>
    <dgm:pt modelId="{3129E37D-C8E5-4097-A6C4-29D920B53890}" type="parTrans" cxnId="{6569EBA9-FB2C-44DE-A7B3-F9628BDE2BE4}">
      <dgm:prSet/>
      <dgm:spPr/>
      <dgm:t>
        <a:bodyPr/>
        <a:lstStyle/>
        <a:p>
          <a:endParaRPr lang="de-AT"/>
        </a:p>
      </dgm:t>
    </dgm:pt>
    <dgm:pt modelId="{09504815-7269-49FB-93E7-43E13F004CDD}" type="sibTrans" cxnId="{6569EBA9-FB2C-44DE-A7B3-F9628BDE2BE4}">
      <dgm:prSet/>
      <dgm:spPr/>
      <dgm:t>
        <a:bodyPr/>
        <a:lstStyle/>
        <a:p>
          <a:endParaRPr lang="de-AT"/>
        </a:p>
      </dgm:t>
    </dgm:pt>
    <dgm:pt modelId="{8229E20C-5C38-4113-B513-DE887B2BD729}">
      <dgm:prSet phldrT="[Text]" custT="1"/>
      <dgm:spPr>
        <a:noFill/>
      </dgm:spPr>
      <dgm:t>
        <a:bodyPr/>
        <a:lstStyle/>
        <a:p>
          <a:endParaRPr lang="de-DE" sz="2800" b="0" i="0" dirty="0">
            <a:solidFill>
              <a:schemeClr val="bg1"/>
            </a:solidFill>
            <a:latin typeface="Arial"/>
          </a:endParaRPr>
        </a:p>
      </dgm:t>
    </dgm:pt>
    <dgm:pt modelId="{E8C2B3AB-4FED-4323-9DB3-93D9462ECD98}" type="parTrans" cxnId="{DF053EC8-B920-4B9B-9474-4D29D3B72A2D}">
      <dgm:prSet/>
      <dgm:spPr/>
      <dgm:t>
        <a:bodyPr/>
        <a:lstStyle/>
        <a:p>
          <a:endParaRPr lang="de-AT"/>
        </a:p>
      </dgm:t>
    </dgm:pt>
    <dgm:pt modelId="{AAC79C26-9CDA-4F7F-BFCA-DF84DA954BED}" type="sibTrans" cxnId="{DF053EC8-B920-4B9B-9474-4D29D3B72A2D}">
      <dgm:prSet/>
      <dgm:spPr/>
      <dgm:t>
        <a:bodyPr/>
        <a:lstStyle/>
        <a:p>
          <a:endParaRPr lang="de-AT"/>
        </a:p>
      </dgm:t>
    </dgm:pt>
    <dgm:pt modelId="{4351CFC8-37EC-494B-A841-287649776134}" type="pres">
      <dgm:prSet presAssocID="{425AB2E9-3568-4939-AD20-F42726F09D02}" presName="Name0" presStyleCnt="0">
        <dgm:presLayoutVars>
          <dgm:dir/>
          <dgm:animLvl val="lvl"/>
          <dgm:resizeHandles val="exact"/>
        </dgm:presLayoutVars>
      </dgm:prSet>
      <dgm:spPr/>
    </dgm:pt>
    <dgm:pt modelId="{70E9962D-05C5-4F85-A473-03B50B9C6416}" type="pres">
      <dgm:prSet presAssocID="{06F1FE2A-97BA-4B52-B3A6-E44D1F20CB28}" presName="composite" presStyleCnt="0"/>
      <dgm:spPr/>
    </dgm:pt>
    <dgm:pt modelId="{B8C15370-9E21-4343-A577-4985C41A0B6E}" type="pres">
      <dgm:prSet presAssocID="{06F1FE2A-97BA-4B52-B3A6-E44D1F20CB28}" presName="parTx" presStyleLbl="alignNode1" presStyleIdx="0" presStyleCnt="3">
        <dgm:presLayoutVars>
          <dgm:chMax val="0"/>
          <dgm:chPref val="0"/>
          <dgm:bulletEnabled val="1"/>
        </dgm:presLayoutVars>
      </dgm:prSet>
      <dgm:spPr/>
    </dgm:pt>
    <dgm:pt modelId="{DE65B54D-BB89-4898-B770-68834B90CB27}" type="pres">
      <dgm:prSet presAssocID="{06F1FE2A-97BA-4B52-B3A6-E44D1F20CB28}" presName="desTx" presStyleLbl="alignAccFollowNode1" presStyleIdx="0" presStyleCnt="3">
        <dgm:presLayoutVars>
          <dgm:bulletEnabled val="1"/>
        </dgm:presLayoutVars>
      </dgm:prSet>
      <dgm:spPr/>
    </dgm:pt>
    <dgm:pt modelId="{A7E2C66E-7169-4E42-A713-6528CC71DD9D}" type="pres">
      <dgm:prSet presAssocID="{0CACD921-34CA-4681-87F1-041A98C27B3D}" presName="space" presStyleCnt="0"/>
      <dgm:spPr/>
    </dgm:pt>
    <dgm:pt modelId="{C25D5A66-A92F-4D7D-A84B-534F27779317}" type="pres">
      <dgm:prSet presAssocID="{184B56DA-A66C-4DD0-AE11-0A7EBA387E48}" presName="composite" presStyleCnt="0"/>
      <dgm:spPr/>
    </dgm:pt>
    <dgm:pt modelId="{E01B3154-0666-4584-9FC4-432DE00CC402}" type="pres">
      <dgm:prSet presAssocID="{184B56DA-A66C-4DD0-AE11-0A7EBA387E48}" presName="parTx" presStyleLbl="alignNode1" presStyleIdx="1" presStyleCnt="3">
        <dgm:presLayoutVars>
          <dgm:chMax val="0"/>
          <dgm:chPref val="0"/>
          <dgm:bulletEnabled val="1"/>
        </dgm:presLayoutVars>
      </dgm:prSet>
      <dgm:spPr/>
    </dgm:pt>
    <dgm:pt modelId="{6EC96761-7A7E-46B1-9A31-B92F49834D5A}" type="pres">
      <dgm:prSet presAssocID="{184B56DA-A66C-4DD0-AE11-0A7EBA387E48}" presName="desTx" presStyleLbl="alignAccFollowNode1" presStyleIdx="1" presStyleCnt="3">
        <dgm:presLayoutVars>
          <dgm:bulletEnabled val="1"/>
        </dgm:presLayoutVars>
      </dgm:prSet>
      <dgm:spPr/>
    </dgm:pt>
    <dgm:pt modelId="{D004D87C-D390-4BAA-B20D-69AF97599BD7}" type="pres">
      <dgm:prSet presAssocID="{8EE144C8-20EA-43DA-B048-41CEE06807BC}" presName="space" presStyleCnt="0"/>
      <dgm:spPr/>
    </dgm:pt>
    <dgm:pt modelId="{F9A125CB-F105-4A75-821B-0388D80248ED}" type="pres">
      <dgm:prSet presAssocID="{2F8ECEAC-FAA3-4503-A169-57F41A503807}" presName="composite" presStyleCnt="0"/>
      <dgm:spPr/>
    </dgm:pt>
    <dgm:pt modelId="{64DD6D48-227C-4434-BED8-F49C9D4F4F7E}" type="pres">
      <dgm:prSet presAssocID="{2F8ECEAC-FAA3-4503-A169-57F41A503807}" presName="parTx" presStyleLbl="alignNode1" presStyleIdx="2" presStyleCnt="3">
        <dgm:presLayoutVars>
          <dgm:chMax val="0"/>
          <dgm:chPref val="0"/>
          <dgm:bulletEnabled val="1"/>
        </dgm:presLayoutVars>
      </dgm:prSet>
      <dgm:spPr/>
    </dgm:pt>
    <dgm:pt modelId="{98860936-C475-4184-9A9D-2F4B5D8B0BC7}" type="pres">
      <dgm:prSet presAssocID="{2F8ECEAC-FAA3-4503-A169-57F41A503807}" presName="desTx" presStyleLbl="alignAccFollowNode1" presStyleIdx="2" presStyleCnt="3">
        <dgm:presLayoutVars>
          <dgm:bulletEnabled val="1"/>
        </dgm:presLayoutVars>
      </dgm:prSet>
      <dgm:spPr/>
    </dgm:pt>
  </dgm:ptLst>
  <dgm:cxnLst>
    <dgm:cxn modelId="{84E12403-D617-47CC-9EEA-436ED50C3413}" type="presOf" srcId="{9AFBF590-059D-4AB1-A087-9D919107D0ED}" destId="{DE65B54D-BB89-4898-B770-68834B90CB27}" srcOrd="0" destOrd="3" presId="urn:microsoft.com/office/officeart/2005/8/layout/hList1"/>
    <dgm:cxn modelId="{D5F78D1E-0E71-4982-9A63-AE3607CE8714}" srcId="{06F1FE2A-97BA-4B52-B3A6-E44D1F20CB28}" destId="{E65AC022-0206-4171-A2CA-3B382743A32D}" srcOrd="1" destOrd="0" parTransId="{1DB48113-47E9-43BB-B17B-79F61547D46C}" sibTransId="{3B98C4B2-B8A2-4100-B5A9-586C7CF881CF}"/>
    <dgm:cxn modelId="{5CE5A820-E6DF-4A96-8CFB-76700B787283}" type="presOf" srcId="{8E7979EB-1F8B-4BAC-85C3-FDE4812C790B}" destId="{DE65B54D-BB89-4898-B770-68834B90CB27}" srcOrd="0" destOrd="4" presId="urn:microsoft.com/office/officeart/2005/8/layout/hList1"/>
    <dgm:cxn modelId="{380EFE2C-4F9B-4883-869D-89DD77B33EB9}" srcId="{06F1FE2A-97BA-4B52-B3A6-E44D1F20CB28}" destId="{2FF27F03-8435-4A71-B56B-9F7D6FA504BD}" srcOrd="9" destOrd="0" parTransId="{85820E77-F09C-4040-91F3-97CA6EB72AA8}" sibTransId="{608F6732-A8CB-4E3A-AEA0-440369FC3CF7}"/>
    <dgm:cxn modelId="{1452E33F-439C-4F79-A1BA-28AC25FFB8D9}" srcId="{06F1FE2A-97BA-4B52-B3A6-E44D1F20CB28}" destId="{3ECA3F88-A9A6-40E9-99D1-46906D356F49}" srcOrd="6" destOrd="0" parTransId="{303DDD42-A77F-423E-A805-EEA4E7A9529E}" sibTransId="{7064A18F-1692-4CB9-92A7-8CF1627BEA97}"/>
    <dgm:cxn modelId="{D8932F61-1CFF-4335-B061-737B4EF3F95E}" srcId="{06F1FE2A-97BA-4B52-B3A6-E44D1F20CB28}" destId="{9AFBF590-059D-4AB1-A087-9D919107D0ED}" srcOrd="3" destOrd="0" parTransId="{BB982A97-BF69-4880-8AFD-9A62DABBEBF0}" sibTransId="{72424DA8-F47D-4BFA-8B5A-DE55EFD54CDF}"/>
    <dgm:cxn modelId="{2369F141-0D53-41CE-AAAE-C1DB1BF68495}" type="presOf" srcId="{ACE0BE35-C566-4804-AF01-B67BFAC3D010}" destId="{DE65B54D-BB89-4898-B770-68834B90CB27}" srcOrd="0" destOrd="2" presId="urn:microsoft.com/office/officeart/2005/8/layout/hList1"/>
    <dgm:cxn modelId="{3F455948-84CC-4BD3-B122-BC7FC520F6C2}" srcId="{2F8ECEAC-FAA3-4503-A169-57F41A503807}" destId="{BB5A00DF-7368-4451-822A-C5213BEFEEBE}" srcOrd="0" destOrd="0" parTransId="{DBF05790-03E0-47D4-8137-1ED35487613F}" sibTransId="{1FC1A5B2-F57F-4D1D-AD7C-59801453B2A1}"/>
    <dgm:cxn modelId="{9BA84549-343A-497A-8F50-EA4C874AF4DD}" type="presOf" srcId="{2F8ECEAC-FAA3-4503-A169-57F41A503807}" destId="{64DD6D48-227C-4434-BED8-F49C9D4F4F7E}" srcOrd="0" destOrd="0" presId="urn:microsoft.com/office/officeart/2005/8/layout/hList1"/>
    <dgm:cxn modelId="{4E402F4F-22AD-4214-BE8C-948F617ABB38}" type="presOf" srcId="{BB5A00DF-7368-4451-822A-C5213BEFEEBE}" destId="{98860936-C475-4184-9A9D-2F4B5D8B0BC7}" srcOrd="0" destOrd="0" presId="urn:microsoft.com/office/officeart/2005/8/layout/hList1"/>
    <dgm:cxn modelId="{9C3D3653-8462-4AAD-A961-3717216B9CF2}" type="presOf" srcId="{06F1FE2A-97BA-4B52-B3A6-E44D1F20CB28}" destId="{B8C15370-9E21-4343-A577-4985C41A0B6E}" srcOrd="0" destOrd="0" presId="urn:microsoft.com/office/officeart/2005/8/layout/hList1"/>
    <dgm:cxn modelId="{24836079-9FDA-4F84-9291-518671EE6E30}" srcId="{425AB2E9-3568-4939-AD20-F42726F09D02}" destId="{2F8ECEAC-FAA3-4503-A169-57F41A503807}" srcOrd="2" destOrd="0" parTransId="{ACAA3BC8-2CDA-42A5-8DD6-5A948ACC6FCF}" sibTransId="{61A568BF-D1AB-4345-9CA7-878468CAA9E0}"/>
    <dgm:cxn modelId="{01AD485A-0916-4A80-9CBA-29870F4D202A}" srcId="{425AB2E9-3568-4939-AD20-F42726F09D02}" destId="{184B56DA-A66C-4DD0-AE11-0A7EBA387E48}" srcOrd="1" destOrd="0" parTransId="{3C1C544F-4C0C-4E19-A3D2-C3E5175D7B4B}" sibTransId="{8EE144C8-20EA-43DA-B048-41CEE06807BC}"/>
    <dgm:cxn modelId="{0D7FEE7A-F104-4CD1-B7EB-2B9BF443B8DE}" srcId="{06F1FE2A-97BA-4B52-B3A6-E44D1F20CB28}" destId="{8E7979EB-1F8B-4BAC-85C3-FDE4812C790B}" srcOrd="4" destOrd="0" parTransId="{D6A7B1F7-09C5-4C27-A83C-CC6EAD3D3FAD}" sibTransId="{B3FBD8CE-DE0A-41B7-8866-FF8445C9C8DC}"/>
    <dgm:cxn modelId="{86A72983-4E4C-4DEC-8500-462744CAFF3E}" type="presOf" srcId="{3ECA3F88-A9A6-40E9-99D1-46906D356F49}" destId="{DE65B54D-BB89-4898-B770-68834B90CB27}" srcOrd="0" destOrd="6" presId="urn:microsoft.com/office/officeart/2005/8/layout/hList1"/>
    <dgm:cxn modelId="{D370658A-D3AB-4733-A414-9987BB742EA6}" type="presOf" srcId="{3C832E7A-7F3D-4297-A33D-710E78A50875}" destId="{DE65B54D-BB89-4898-B770-68834B90CB27}" srcOrd="0" destOrd="5" presId="urn:microsoft.com/office/officeart/2005/8/layout/hList1"/>
    <dgm:cxn modelId="{FC6EE199-23CF-4307-94F8-FC53916EA51A}" srcId="{425AB2E9-3568-4939-AD20-F42726F09D02}" destId="{06F1FE2A-97BA-4B52-B3A6-E44D1F20CB28}" srcOrd="0" destOrd="0" parTransId="{272155B6-483B-4675-B173-D3F00A201046}" sibTransId="{0CACD921-34CA-4681-87F1-041A98C27B3D}"/>
    <dgm:cxn modelId="{EA07D8A0-8BB1-4A57-ADAE-57FB3348FE82}" type="presOf" srcId="{065AB40A-4A23-4E9B-B364-34B193DD8532}" destId="{DE65B54D-BB89-4898-B770-68834B90CB27}" srcOrd="0" destOrd="7" presId="urn:microsoft.com/office/officeart/2005/8/layout/hList1"/>
    <dgm:cxn modelId="{B9B189A5-AD2F-4B4D-BCDE-D1E857D647A8}" type="presOf" srcId="{E65AC022-0206-4171-A2CA-3B382743A32D}" destId="{DE65B54D-BB89-4898-B770-68834B90CB27}" srcOrd="0" destOrd="1" presId="urn:microsoft.com/office/officeart/2005/8/layout/hList1"/>
    <dgm:cxn modelId="{6569EBA9-FB2C-44DE-A7B3-F9628BDE2BE4}" srcId="{06F1FE2A-97BA-4B52-B3A6-E44D1F20CB28}" destId="{065AB40A-4A23-4E9B-B364-34B193DD8532}" srcOrd="7" destOrd="0" parTransId="{3129E37D-C8E5-4097-A6C4-29D920B53890}" sibTransId="{09504815-7269-49FB-93E7-43E13F004CDD}"/>
    <dgm:cxn modelId="{913323B4-1F88-4AC5-8C9E-BE0572C8023B}" type="presOf" srcId="{4640F6E6-EF32-4372-9B3B-2FFD48F9CB5C}" destId="{DE65B54D-BB89-4898-B770-68834B90CB27}" srcOrd="0" destOrd="0" presId="urn:microsoft.com/office/officeart/2005/8/layout/hList1"/>
    <dgm:cxn modelId="{ACB965C6-1ACF-483C-9C29-8A17C949C706}" srcId="{06F1FE2A-97BA-4B52-B3A6-E44D1F20CB28}" destId="{4640F6E6-EF32-4372-9B3B-2FFD48F9CB5C}" srcOrd="0" destOrd="0" parTransId="{DB4F8E23-BBE6-4AB5-9D82-74F5115D7455}" sibTransId="{55E32D54-3DF3-4F3F-B3B8-1AEE5606EC62}"/>
    <dgm:cxn modelId="{DF053EC8-B920-4B9B-9474-4D29D3B72A2D}" srcId="{06F1FE2A-97BA-4B52-B3A6-E44D1F20CB28}" destId="{8229E20C-5C38-4113-B513-DE887B2BD729}" srcOrd="8" destOrd="0" parTransId="{E8C2B3AB-4FED-4323-9DB3-93D9462ECD98}" sibTransId="{AAC79C26-9CDA-4F7F-BFCA-DF84DA954BED}"/>
    <dgm:cxn modelId="{CE1BCCE0-FB44-437D-9E23-F8A3DCA3DF63}" type="presOf" srcId="{2FF27F03-8435-4A71-B56B-9F7D6FA504BD}" destId="{DE65B54D-BB89-4898-B770-68834B90CB27}" srcOrd="0" destOrd="9" presId="urn:microsoft.com/office/officeart/2005/8/layout/hList1"/>
    <dgm:cxn modelId="{12E1A9E1-0E2B-4599-8D03-2A69A1547115}" type="presOf" srcId="{425AB2E9-3568-4939-AD20-F42726F09D02}" destId="{4351CFC8-37EC-494B-A841-287649776134}" srcOrd="0" destOrd="0" presId="urn:microsoft.com/office/officeart/2005/8/layout/hList1"/>
    <dgm:cxn modelId="{A20E56EB-DA54-434D-9A6C-24905D829934}" srcId="{06F1FE2A-97BA-4B52-B3A6-E44D1F20CB28}" destId="{3C832E7A-7F3D-4297-A33D-710E78A50875}" srcOrd="5" destOrd="0" parTransId="{E84FEE9D-91D5-4FB1-A967-FAEC0375C2B9}" sibTransId="{7F40421E-56E6-403D-9944-7C5046EE956F}"/>
    <dgm:cxn modelId="{51EFA3EF-F9E3-4B84-BA84-84A3BBF4D4D3}" type="presOf" srcId="{17AF0C1B-AB46-4643-AAAB-C00D253E5731}" destId="{6EC96761-7A7E-46B1-9A31-B92F49834D5A}" srcOrd="0" destOrd="0" presId="urn:microsoft.com/office/officeart/2005/8/layout/hList1"/>
    <dgm:cxn modelId="{D736F7EF-9607-4A35-9D62-C6FBE24E0FD0}" type="presOf" srcId="{8229E20C-5C38-4113-B513-DE887B2BD729}" destId="{DE65B54D-BB89-4898-B770-68834B90CB27}" srcOrd="0" destOrd="8" presId="urn:microsoft.com/office/officeart/2005/8/layout/hList1"/>
    <dgm:cxn modelId="{E80457F6-204A-49E4-A17C-00B64B528564}" srcId="{06F1FE2A-97BA-4B52-B3A6-E44D1F20CB28}" destId="{ACE0BE35-C566-4804-AF01-B67BFAC3D010}" srcOrd="2" destOrd="0" parTransId="{75CB020C-42A8-4AB8-B13C-E91DC4AEC835}" sibTransId="{35F04E61-50ED-4DF1-9F16-05057D0E3F48}"/>
    <dgm:cxn modelId="{7FD88FF9-53A7-4C08-9686-37472D3C5F90}" type="presOf" srcId="{184B56DA-A66C-4DD0-AE11-0A7EBA387E48}" destId="{E01B3154-0666-4584-9FC4-432DE00CC402}" srcOrd="0" destOrd="0" presId="urn:microsoft.com/office/officeart/2005/8/layout/hList1"/>
    <dgm:cxn modelId="{31D0EEFF-9776-4597-8873-3B56F9091C86}" srcId="{184B56DA-A66C-4DD0-AE11-0A7EBA387E48}" destId="{17AF0C1B-AB46-4643-AAAB-C00D253E5731}" srcOrd="0" destOrd="0" parTransId="{29C3C336-A8CD-48B5-9F85-325299B52A84}" sibTransId="{631D11DF-11B6-487B-8148-E2BF1F9190AD}"/>
    <dgm:cxn modelId="{AE41C4D7-1708-49AF-AE4A-683C8CF513D4}" type="presParOf" srcId="{4351CFC8-37EC-494B-A841-287649776134}" destId="{70E9962D-05C5-4F85-A473-03B50B9C6416}" srcOrd="0" destOrd="0" presId="urn:microsoft.com/office/officeart/2005/8/layout/hList1"/>
    <dgm:cxn modelId="{54821AC3-B761-4DE3-A299-35C839B48BE7}" type="presParOf" srcId="{70E9962D-05C5-4F85-A473-03B50B9C6416}" destId="{B8C15370-9E21-4343-A577-4985C41A0B6E}" srcOrd="0" destOrd="0" presId="urn:microsoft.com/office/officeart/2005/8/layout/hList1"/>
    <dgm:cxn modelId="{3935A46C-E062-4151-BCBD-56617280633D}" type="presParOf" srcId="{70E9962D-05C5-4F85-A473-03B50B9C6416}" destId="{DE65B54D-BB89-4898-B770-68834B90CB27}" srcOrd="1" destOrd="0" presId="urn:microsoft.com/office/officeart/2005/8/layout/hList1"/>
    <dgm:cxn modelId="{0A12C62A-0CDE-440C-8EAB-E415EF2E4EAF}" type="presParOf" srcId="{4351CFC8-37EC-494B-A841-287649776134}" destId="{A7E2C66E-7169-4E42-A713-6528CC71DD9D}" srcOrd="1" destOrd="0" presId="urn:microsoft.com/office/officeart/2005/8/layout/hList1"/>
    <dgm:cxn modelId="{54851ACF-12A9-4433-874C-444142834581}" type="presParOf" srcId="{4351CFC8-37EC-494B-A841-287649776134}" destId="{C25D5A66-A92F-4D7D-A84B-534F27779317}" srcOrd="2" destOrd="0" presId="urn:microsoft.com/office/officeart/2005/8/layout/hList1"/>
    <dgm:cxn modelId="{868B21E6-351E-4088-8823-CA0673B273DE}" type="presParOf" srcId="{C25D5A66-A92F-4D7D-A84B-534F27779317}" destId="{E01B3154-0666-4584-9FC4-432DE00CC402}" srcOrd="0" destOrd="0" presId="urn:microsoft.com/office/officeart/2005/8/layout/hList1"/>
    <dgm:cxn modelId="{91B14886-054D-49EB-AF4F-06F73F4E851C}" type="presParOf" srcId="{C25D5A66-A92F-4D7D-A84B-534F27779317}" destId="{6EC96761-7A7E-46B1-9A31-B92F49834D5A}" srcOrd="1" destOrd="0" presId="urn:microsoft.com/office/officeart/2005/8/layout/hList1"/>
    <dgm:cxn modelId="{68DB7211-B7EA-4286-B920-F0E227605505}" type="presParOf" srcId="{4351CFC8-37EC-494B-A841-287649776134}" destId="{D004D87C-D390-4BAA-B20D-69AF97599BD7}" srcOrd="3" destOrd="0" presId="urn:microsoft.com/office/officeart/2005/8/layout/hList1"/>
    <dgm:cxn modelId="{10B5F44C-3CDA-48E6-B908-B6A9CE97492E}" type="presParOf" srcId="{4351CFC8-37EC-494B-A841-287649776134}" destId="{F9A125CB-F105-4A75-821B-0388D80248ED}" srcOrd="4" destOrd="0" presId="urn:microsoft.com/office/officeart/2005/8/layout/hList1"/>
    <dgm:cxn modelId="{82B6102B-62E6-40B9-9BD7-E73770A2464A}" type="presParOf" srcId="{F9A125CB-F105-4A75-821B-0388D80248ED}" destId="{64DD6D48-227C-4434-BED8-F49C9D4F4F7E}" srcOrd="0" destOrd="0" presId="urn:microsoft.com/office/officeart/2005/8/layout/hList1"/>
    <dgm:cxn modelId="{5D5C143C-31FC-4B5B-97EA-AB78A00ACAA1}" type="presParOf" srcId="{F9A125CB-F105-4A75-821B-0388D80248ED}" destId="{98860936-C475-4184-9A9D-2F4B5D8B0BC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C15370-9E21-4343-A577-4985C41A0B6E}">
      <dsp:nvSpPr>
        <dsp:cNvPr id="0" name=""/>
        <dsp:cNvSpPr/>
      </dsp:nvSpPr>
      <dsp:spPr>
        <a:xfrm>
          <a:off x="4014" y="6825"/>
          <a:ext cx="3914417" cy="1565767"/>
        </a:xfrm>
        <a:prstGeom prst="rect">
          <a:avLst/>
        </a:prstGeom>
        <a:solidFill>
          <a:srgbClr val="AA042E"/>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de-DE" sz="3600" b="0" i="0" kern="1200" dirty="0">
              <a:latin typeface="Arial"/>
            </a:rPr>
            <a:t>Regelapparat</a:t>
          </a:r>
        </a:p>
      </dsp:txBody>
      <dsp:txXfrm>
        <a:off x="4014" y="6825"/>
        <a:ext cx="3914417" cy="1565767"/>
      </dsp:txXfrm>
    </dsp:sp>
    <dsp:sp modelId="{DE65B54D-BB89-4898-B770-68834B90CB27}">
      <dsp:nvSpPr>
        <dsp:cNvPr id="0" name=""/>
        <dsp:cNvSpPr/>
      </dsp:nvSpPr>
      <dsp:spPr>
        <a:xfrm>
          <a:off x="4014" y="1572592"/>
          <a:ext cx="3914417" cy="5352749"/>
        </a:xfrm>
        <a:prstGeom prst="rect">
          <a:avLst/>
        </a:prstGeom>
        <a:no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de-DE" sz="2800" b="0" i="0" kern="1200" dirty="0">
              <a:solidFill>
                <a:schemeClr val="bg1"/>
              </a:solidFill>
              <a:latin typeface="Arial"/>
            </a:rPr>
            <a:t>LAD &amp; SPE (Chomsky)</a:t>
          </a:r>
        </a:p>
        <a:p>
          <a:pPr marL="285750" lvl="1" indent="-285750" algn="l" defTabSz="1244600">
            <a:lnSpc>
              <a:spcPct val="90000"/>
            </a:lnSpc>
            <a:spcBef>
              <a:spcPct val="0"/>
            </a:spcBef>
            <a:spcAft>
              <a:spcPct val="15000"/>
            </a:spcAft>
            <a:buChar char="•"/>
          </a:pPr>
          <a:r>
            <a:rPr lang="de-DE" sz="2800" b="0" i="0" kern="1200" dirty="0">
              <a:solidFill>
                <a:schemeClr val="bg1"/>
              </a:solidFill>
              <a:latin typeface="Arial"/>
            </a:rPr>
            <a:t>Dualer Mechanismus</a:t>
          </a:r>
        </a:p>
        <a:p>
          <a:pPr marL="285750" lvl="1" indent="-285750" algn="l" defTabSz="1244600">
            <a:lnSpc>
              <a:spcPct val="90000"/>
            </a:lnSpc>
            <a:spcBef>
              <a:spcPct val="0"/>
            </a:spcBef>
            <a:spcAft>
              <a:spcPct val="15000"/>
            </a:spcAft>
            <a:buChar char="•"/>
          </a:pPr>
          <a:endParaRPr lang="de-DE" sz="2800" b="0" i="0" kern="1200" dirty="0">
            <a:solidFill>
              <a:schemeClr val="bg1"/>
            </a:solidFill>
            <a:latin typeface="Arial"/>
          </a:endParaRPr>
        </a:p>
        <a:p>
          <a:pPr marL="285750" lvl="1" indent="-285750" algn="l" defTabSz="1244600">
            <a:lnSpc>
              <a:spcPct val="90000"/>
            </a:lnSpc>
            <a:spcBef>
              <a:spcPct val="0"/>
            </a:spcBef>
            <a:spcAft>
              <a:spcPct val="15000"/>
            </a:spcAft>
            <a:buChar char="•"/>
          </a:pPr>
          <a:endParaRPr lang="de-DE" sz="2800" b="0" i="0" kern="1200" dirty="0">
            <a:solidFill>
              <a:schemeClr val="bg1"/>
            </a:solidFill>
            <a:latin typeface="Arial"/>
          </a:endParaRPr>
        </a:p>
        <a:p>
          <a:pPr marL="285750" lvl="1" indent="-285750" algn="l" defTabSz="1244600">
            <a:lnSpc>
              <a:spcPct val="90000"/>
            </a:lnSpc>
            <a:spcBef>
              <a:spcPct val="0"/>
            </a:spcBef>
            <a:spcAft>
              <a:spcPct val="15000"/>
            </a:spcAft>
            <a:buChar char="•"/>
          </a:pPr>
          <a:endParaRPr lang="de-DE" sz="2800" b="0" i="0" kern="1200" dirty="0">
            <a:solidFill>
              <a:schemeClr val="bg1"/>
            </a:solidFill>
            <a:latin typeface="Arial"/>
          </a:endParaRPr>
        </a:p>
        <a:p>
          <a:pPr marL="285750" lvl="1" indent="-285750" algn="l" defTabSz="1244600">
            <a:lnSpc>
              <a:spcPct val="90000"/>
            </a:lnSpc>
            <a:spcBef>
              <a:spcPct val="0"/>
            </a:spcBef>
            <a:spcAft>
              <a:spcPct val="15000"/>
            </a:spcAft>
            <a:buChar char="•"/>
          </a:pPr>
          <a:endParaRPr lang="de-DE" sz="2800" b="0" i="0" kern="1200" dirty="0">
            <a:solidFill>
              <a:schemeClr val="bg1"/>
            </a:solidFill>
            <a:latin typeface="Arial"/>
          </a:endParaRPr>
        </a:p>
        <a:p>
          <a:pPr marL="285750" lvl="1" indent="-285750" algn="l" defTabSz="1244600">
            <a:lnSpc>
              <a:spcPct val="90000"/>
            </a:lnSpc>
            <a:spcBef>
              <a:spcPct val="0"/>
            </a:spcBef>
            <a:spcAft>
              <a:spcPct val="15000"/>
            </a:spcAft>
            <a:buChar char="•"/>
          </a:pPr>
          <a:endParaRPr lang="de-DE" sz="2800" b="0" i="0" kern="1200" dirty="0">
            <a:solidFill>
              <a:schemeClr val="bg1"/>
            </a:solidFill>
            <a:latin typeface="Arial"/>
          </a:endParaRPr>
        </a:p>
        <a:p>
          <a:pPr marL="285750" lvl="1" indent="-285750" algn="l" defTabSz="1244600">
            <a:lnSpc>
              <a:spcPct val="90000"/>
            </a:lnSpc>
            <a:spcBef>
              <a:spcPct val="0"/>
            </a:spcBef>
            <a:spcAft>
              <a:spcPct val="15000"/>
            </a:spcAft>
            <a:buChar char="•"/>
          </a:pPr>
          <a:endParaRPr lang="de-DE" sz="2800" b="0" i="0" kern="1200" dirty="0">
            <a:solidFill>
              <a:schemeClr val="bg1"/>
            </a:solidFill>
            <a:latin typeface="Arial"/>
          </a:endParaRPr>
        </a:p>
        <a:p>
          <a:pPr marL="285750" lvl="1" indent="-285750" algn="l" defTabSz="1244600">
            <a:lnSpc>
              <a:spcPct val="90000"/>
            </a:lnSpc>
            <a:spcBef>
              <a:spcPct val="0"/>
            </a:spcBef>
            <a:spcAft>
              <a:spcPct val="15000"/>
            </a:spcAft>
            <a:buChar char="•"/>
          </a:pPr>
          <a:endParaRPr lang="de-DE" sz="2800" b="0" i="0" kern="1200" dirty="0">
            <a:solidFill>
              <a:schemeClr val="bg1"/>
            </a:solidFill>
            <a:latin typeface="Arial"/>
          </a:endParaRPr>
        </a:p>
        <a:p>
          <a:pPr marL="285750" lvl="1" indent="-285750" algn="l" defTabSz="1244600">
            <a:lnSpc>
              <a:spcPct val="90000"/>
            </a:lnSpc>
            <a:spcBef>
              <a:spcPct val="0"/>
            </a:spcBef>
            <a:spcAft>
              <a:spcPct val="15000"/>
            </a:spcAft>
            <a:buChar char="•"/>
          </a:pPr>
          <a:endParaRPr lang="de-DE" sz="2800" b="0" i="0" kern="1200" dirty="0">
            <a:solidFill>
              <a:schemeClr val="bg1"/>
            </a:solidFill>
            <a:latin typeface="Arial"/>
          </a:endParaRPr>
        </a:p>
      </dsp:txBody>
      <dsp:txXfrm>
        <a:off x="4014" y="1572592"/>
        <a:ext cx="3914417" cy="5352749"/>
      </dsp:txXfrm>
    </dsp:sp>
    <dsp:sp modelId="{E01B3154-0666-4584-9FC4-432DE00CC402}">
      <dsp:nvSpPr>
        <dsp:cNvPr id="0" name=""/>
        <dsp:cNvSpPr/>
      </dsp:nvSpPr>
      <dsp:spPr>
        <a:xfrm>
          <a:off x="4466451" y="6825"/>
          <a:ext cx="3914417" cy="1565767"/>
        </a:xfrm>
        <a:prstGeom prst="rect">
          <a:avLst/>
        </a:prstGeom>
        <a:solidFill>
          <a:srgbClr val="AA042E"/>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de-DE" sz="3600" b="0" i="0" kern="1200" dirty="0">
              <a:latin typeface="Arial"/>
            </a:rPr>
            <a:t>Analogie- und Musterbildung</a:t>
          </a:r>
        </a:p>
      </dsp:txBody>
      <dsp:txXfrm>
        <a:off x="4466451" y="6825"/>
        <a:ext cx="3914417" cy="1565767"/>
      </dsp:txXfrm>
    </dsp:sp>
    <dsp:sp modelId="{6EC96761-7A7E-46B1-9A31-B92F49834D5A}">
      <dsp:nvSpPr>
        <dsp:cNvPr id="0" name=""/>
        <dsp:cNvSpPr/>
      </dsp:nvSpPr>
      <dsp:spPr>
        <a:xfrm>
          <a:off x="4466451" y="1572592"/>
          <a:ext cx="3914417" cy="5352749"/>
        </a:xfrm>
        <a:prstGeom prst="rect">
          <a:avLst/>
        </a:prstGeom>
        <a:no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de-DE" sz="2800" b="0" i="0" kern="1200" dirty="0">
              <a:solidFill>
                <a:schemeClr val="bg1"/>
              </a:solidFill>
              <a:latin typeface="Arial"/>
            </a:rPr>
            <a:t>AML, PDP, Neurale Netzwerke, </a:t>
          </a:r>
          <a:r>
            <a:rPr lang="de-DE" sz="2800" b="0" i="0" kern="1200" dirty="0" err="1">
              <a:solidFill>
                <a:schemeClr val="bg1"/>
              </a:solidFill>
              <a:latin typeface="Arial"/>
            </a:rPr>
            <a:t>TiMBL</a:t>
          </a:r>
          <a:endParaRPr lang="de-DE" sz="2800" b="0" i="0" kern="1200" dirty="0">
            <a:solidFill>
              <a:schemeClr val="bg1"/>
            </a:solidFill>
            <a:latin typeface="Arial"/>
          </a:endParaRPr>
        </a:p>
      </dsp:txBody>
      <dsp:txXfrm>
        <a:off x="4466451" y="1572592"/>
        <a:ext cx="3914417" cy="5352749"/>
      </dsp:txXfrm>
    </dsp:sp>
    <dsp:sp modelId="{64DD6D48-227C-4434-BED8-F49C9D4F4F7E}">
      <dsp:nvSpPr>
        <dsp:cNvPr id="0" name=""/>
        <dsp:cNvSpPr/>
      </dsp:nvSpPr>
      <dsp:spPr>
        <a:xfrm>
          <a:off x="8928887" y="6825"/>
          <a:ext cx="3914417" cy="1565767"/>
        </a:xfrm>
        <a:prstGeom prst="rect">
          <a:avLst/>
        </a:prstGeom>
        <a:solidFill>
          <a:srgbClr val="AA042E"/>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de-DE" sz="3600" b="0" i="0" kern="1200" dirty="0">
              <a:latin typeface="Arial"/>
            </a:rPr>
            <a:t>probabilistisches Modell</a:t>
          </a:r>
        </a:p>
      </dsp:txBody>
      <dsp:txXfrm>
        <a:off x="8928887" y="6825"/>
        <a:ext cx="3914417" cy="1565767"/>
      </dsp:txXfrm>
    </dsp:sp>
    <dsp:sp modelId="{98860936-C475-4184-9A9D-2F4B5D8B0BC7}">
      <dsp:nvSpPr>
        <dsp:cNvPr id="0" name=""/>
        <dsp:cNvSpPr/>
      </dsp:nvSpPr>
      <dsp:spPr>
        <a:xfrm>
          <a:off x="8928887" y="1572592"/>
          <a:ext cx="3914417" cy="5352749"/>
        </a:xfrm>
        <a:prstGeom prst="rect">
          <a:avLst/>
        </a:prstGeom>
        <a:no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de-DE" sz="2800" b="0" i="0" kern="1200" dirty="0">
              <a:solidFill>
                <a:schemeClr val="bg1"/>
              </a:solidFill>
              <a:latin typeface="Arial"/>
            </a:rPr>
            <a:t>Statistical Learning</a:t>
          </a:r>
        </a:p>
      </dsp:txBody>
      <dsp:txXfrm>
        <a:off x="8928887" y="1572592"/>
        <a:ext cx="3914417" cy="535274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C0B079-A316-4C9B-B165-DF9EA8325D2C}" type="datetimeFigureOut">
              <a:rPr lang="de-DE" smtClean="0"/>
              <a:t>15.01.2020</a:t>
            </a:fld>
            <a:endParaRPr lang="de-DE" dirty="0"/>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A0EAE6-B4B6-49B7-9049-B371250BE0F4}" type="slidenum">
              <a:rPr lang="de-DE" smtClean="0"/>
              <a:t>‹Nr.›</a:t>
            </a:fld>
            <a:endParaRPr lang="de-DE" dirty="0"/>
          </a:p>
        </p:txBody>
      </p:sp>
    </p:spTree>
    <p:extLst>
      <p:ext uri="{BB962C8B-B14F-4D97-AF65-F5344CB8AC3E}">
        <p14:creationId xmlns:p14="http://schemas.microsoft.com/office/powerpoint/2010/main" val="1472466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noProof="0"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28AB8-57D1-494F-9851-055AD867E790}" type="datetimeFigureOut">
              <a:rPr lang="de-DE" noProof="0" smtClean="0"/>
              <a:t>15.01.2020</a:t>
            </a:fld>
            <a:endParaRPr lang="de-DE" noProof="0" dirty="0"/>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Kopfzeil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noProof="0"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7F044-5458-4B2E-BFA0-52AAA1C529D4}" type="slidenum">
              <a:rPr lang="de-DE" noProof="0" smtClean="0"/>
              <a:t>‹Nr.›</a:t>
            </a:fld>
            <a:endParaRPr lang="de-DE" noProof="0" dirty="0"/>
          </a:p>
        </p:txBody>
      </p:sp>
    </p:spTree>
    <p:extLst>
      <p:ext uri="{BB962C8B-B14F-4D97-AF65-F5344CB8AC3E}">
        <p14:creationId xmlns:p14="http://schemas.microsoft.com/office/powerpoint/2010/main" val="1624808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oster">
    <p:spTree>
      <p:nvGrpSpPr>
        <p:cNvPr id="1" name=""/>
        <p:cNvGrpSpPr/>
        <p:nvPr/>
      </p:nvGrpSpPr>
      <p:grpSpPr>
        <a:xfrm>
          <a:off x="0" y="0"/>
          <a:ext cx="0" cy="0"/>
          <a:chOff x="0" y="0"/>
          <a:chExt cx="0" cy="0"/>
        </a:xfrm>
      </p:grpSpPr>
      <p:sp>
        <p:nvSpPr>
          <p:cNvPr id="32" name="Anweisungen"/>
          <p:cNvSpPr/>
          <p:nvPr userDrawn="1"/>
        </p:nvSpPr>
        <p:spPr>
          <a:xfrm>
            <a:off x="44302680" y="-1"/>
            <a:ext cx="14889480" cy="32918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t"/>
          <a:lstStyle/>
          <a:p>
            <a:pPr algn="l" defTabSz="3686861">
              <a:spcBef>
                <a:spcPts val="1200"/>
              </a:spcBef>
              <a:buNone/>
            </a:pPr>
            <a:r>
              <a:rPr lang="de-DE" sz="9600" b="0" i="0" noProof="0" dirty="0">
                <a:solidFill>
                  <a:prstClr val="white">
                    <a:lumMod val="50000"/>
                  </a:prstClr>
                </a:solidFill>
                <a:latin typeface="Calibri Light"/>
                <a:ea typeface="+mn-ea"/>
                <a:cs typeface="Calibri"/>
              </a:rPr>
              <a:t>Drucken:</a:t>
            </a:r>
          </a:p>
          <a:p>
            <a:pPr algn="l" defTabSz="3686861">
              <a:spcBef>
                <a:spcPts val="1200"/>
              </a:spcBef>
              <a:buNone/>
            </a:pPr>
            <a:r>
              <a:rPr lang="de-DE" sz="6600" b="0" i="0" noProof="0" dirty="0">
                <a:solidFill>
                  <a:prstClr val="white">
                    <a:lumMod val="50000"/>
                  </a:prstClr>
                </a:solidFill>
                <a:latin typeface="Calibri Light"/>
                <a:ea typeface="+mn-ea"/>
                <a:cs typeface="Calibri"/>
              </a:rPr>
              <a:t>Dieses Poster ist 121,92 cm breit, 91,44 cm hoch und für den Druck auf einem Großformatdrucker ausgelegt.</a:t>
            </a:r>
          </a:p>
          <a:p>
            <a:pPr algn="l" defTabSz="3686861">
              <a:spcBef>
                <a:spcPts val="300"/>
              </a:spcBef>
              <a:buNone/>
            </a:pPr>
            <a:endParaRPr lang="de-DE" sz="6000" noProof="0" dirty="0">
              <a:solidFill>
                <a:prstClr val="white">
                  <a:lumMod val="50000"/>
                </a:prstClr>
              </a:solidFill>
              <a:latin typeface="Calibri Light" panose="020F0302020204030204" pitchFamily="34" charset="0"/>
              <a:cs typeface="Calibri" panose="020F0502020204030204" pitchFamily="34" charset="0"/>
            </a:endParaRPr>
          </a:p>
          <a:p>
            <a:pPr algn="l" defTabSz="3686861">
              <a:spcBef>
                <a:spcPts val="1200"/>
              </a:spcBef>
              <a:buNone/>
            </a:pPr>
            <a:r>
              <a:rPr lang="de-DE" sz="8800" b="0" i="0" noProof="0" dirty="0">
                <a:solidFill>
                  <a:prstClr val="white">
                    <a:lumMod val="50000"/>
                  </a:prstClr>
                </a:solidFill>
                <a:latin typeface="Calibri Light"/>
                <a:ea typeface="+mn-ea"/>
                <a:cs typeface="Calibri"/>
              </a:rPr>
              <a:t>Anpassen des Inhalts:</a:t>
            </a:r>
          </a:p>
          <a:p>
            <a:pPr algn="l" defTabSz="3686861">
              <a:spcBef>
                <a:spcPts val="1200"/>
              </a:spcBef>
              <a:buNone/>
            </a:pPr>
            <a:r>
              <a:rPr lang="de-DE" sz="6600" b="0" i="0" noProof="0" dirty="0">
                <a:solidFill>
                  <a:prstClr val="white">
                    <a:lumMod val="50000"/>
                  </a:prstClr>
                </a:solidFill>
                <a:latin typeface="Calibri Light"/>
                <a:ea typeface="+mn-ea"/>
                <a:cs typeface="Calibri"/>
              </a:rPr>
              <a:t>Die Platzhalter im Poster wurden bereits für Sie formatiert. Geben</a:t>
            </a:r>
            <a:r>
              <a:rPr lang="de-DE" sz="6600" b="0" i="0" baseline="0" noProof="0" dirty="0">
                <a:solidFill>
                  <a:prstClr val="white">
                    <a:lumMod val="50000"/>
                  </a:prstClr>
                </a:solidFill>
                <a:latin typeface="Calibri Light"/>
                <a:ea typeface="+mn-ea"/>
                <a:cs typeface="Calibri"/>
              </a:rPr>
              <a:t> Sie Ihren Text in den </a:t>
            </a:r>
            <a:r>
              <a:rPr lang="de-DE" sz="6600" b="0" i="0" noProof="0" dirty="0">
                <a:solidFill>
                  <a:prstClr val="white">
                    <a:lumMod val="50000"/>
                  </a:prstClr>
                </a:solidFill>
                <a:latin typeface="Calibri Light"/>
                <a:ea typeface="+mn-ea"/>
                <a:cs typeface="Calibri"/>
              </a:rPr>
              <a:t>Platzhaltern ein, oder k</a:t>
            </a:r>
            <a:r>
              <a:rPr lang="de-DE" sz="6600" b="0" i="0" baseline="0" noProof="0" dirty="0">
                <a:solidFill>
                  <a:prstClr val="white">
                    <a:lumMod val="50000"/>
                  </a:prstClr>
                </a:solidFill>
                <a:latin typeface="Calibri Light"/>
                <a:ea typeface="+mn-ea"/>
                <a:cs typeface="Calibri"/>
              </a:rPr>
              <a:t>licken Sie auf ein Symbol, um eine Tabelle, ein Diagramm, eine SmartArt-Grafik, ein Bild oder eine Multimediadatei hinzuzufügen.</a:t>
            </a:r>
          </a:p>
          <a:p>
            <a:pPr algn="l" defTabSz="3686861">
              <a:spcBef>
                <a:spcPts val="2400"/>
              </a:spcBef>
              <a:buNone/>
            </a:pPr>
            <a:r>
              <a:rPr lang="de-DE" sz="6600" b="0" i="0" noProof="0" dirty="0">
                <a:solidFill>
                  <a:prstClr val="white">
                    <a:lumMod val="50000"/>
                  </a:prstClr>
                </a:solidFill>
                <a:latin typeface="Calibri Light"/>
                <a:ea typeface="+mn-ea"/>
                <a:cs typeface="Calibri"/>
              </a:rPr>
              <a:t>Wenn Sie Aufzählungspunkte hinzufügen oder entfernen möchten, klicken Sie auf der Registerkarte "Start" auf die Schaltfläche "Aufzählungszeichen".</a:t>
            </a:r>
          </a:p>
          <a:p>
            <a:pPr algn="l" defTabSz="3686861">
              <a:spcBef>
                <a:spcPts val="2400"/>
              </a:spcBef>
              <a:buNone/>
            </a:pPr>
            <a:r>
              <a:rPr lang="de-DE" sz="6600" b="0" i="0" noProof="0" dirty="0">
                <a:solidFill>
                  <a:prstClr val="white">
                    <a:lumMod val="50000"/>
                  </a:prstClr>
                </a:solidFill>
                <a:latin typeface="Calibri Light"/>
                <a:ea typeface="+mn-ea"/>
                <a:cs typeface="Calibri"/>
              </a:rPr>
              <a:t>Wenn Sie weitere Platzhalter für Titel, Inhalt oder Textkörper benötigen, erstellen Sie eine Kopie des gewünschten Elements, und ziehen Sie es an die gewünschte Position. Die Funktion "Intelligente Führungslinien" von PowerPoint hilft Ihnen, die Elemente am restlichen Inhalt auszurichten.</a:t>
            </a:r>
          </a:p>
          <a:p>
            <a:pPr algn="l" defTabSz="3686861">
              <a:spcBef>
                <a:spcPts val="2400"/>
              </a:spcBef>
              <a:buNone/>
            </a:pPr>
            <a:r>
              <a:rPr lang="de-DE" sz="6600" b="0" i="0" noProof="0" dirty="0">
                <a:solidFill>
                  <a:prstClr val="white">
                    <a:lumMod val="50000"/>
                  </a:prstClr>
                </a:solidFill>
                <a:latin typeface="Calibri Light"/>
                <a:ea typeface="+mn-ea"/>
                <a:cs typeface="Calibri"/>
              </a:rPr>
              <a:t>Möchten Sie eigene Bilder anstelle der vorhandenen Bilder verwenden? Kein Problem! Klicken Sie auf ein Bild, drücken Sie die ENTF-TASTE, und klicken Sie auf das Symbol, um ein eigenes Bild einzufügen.</a:t>
            </a:r>
            <a:endParaRPr lang="de-DE" sz="6600" noProof="0" dirty="0">
              <a:solidFill>
                <a:prstClr val="white">
                  <a:lumMod val="50000"/>
                </a:prstClr>
              </a:solidFill>
              <a:latin typeface="Calibri Light" panose="020F0302020204030204" pitchFamily="34" charset="0"/>
              <a:cs typeface="Calibri" panose="020F0502020204030204" pitchFamily="34" charset="0"/>
            </a:endParaRPr>
          </a:p>
        </p:txBody>
      </p:sp>
      <p:sp>
        <p:nvSpPr>
          <p:cNvPr id="6" name="Titel 5"/>
          <p:cNvSpPr>
            <a:spLocks noGrp="1"/>
          </p:cNvSpPr>
          <p:nvPr>
            <p:ph type="title"/>
          </p:nvPr>
        </p:nvSpPr>
        <p:spPr>
          <a:xfrm>
            <a:off x="1158240" y="1720109"/>
            <a:ext cx="30175200" cy="2122336"/>
          </a:xfrm>
        </p:spPr>
        <p:txBody>
          <a:bodyPr/>
          <a:lstStyle>
            <a:lvl1pPr>
              <a:defRPr>
                <a:solidFill>
                  <a:schemeClr val="tx1">
                    <a:lumMod val="85000"/>
                    <a:lumOff val="15000"/>
                  </a:schemeClr>
                </a:solidFill>
              </a:defRPr>
            </a:lvl1pPr>
          </a:lstStyle>
          <a:p>
            <a:r>
              <a:rPr lang="de-DE" noProof="0" dirty="0"/>
              <a:t>Titelmasterformat durch Klicken bearbeiten</a:t>
            </a:r>
          </a:p>
        </p:txBody>
      </p:sp>
      <p:sp>
        <p:nvSpPr>
          <p:cNvPr id="31" name="Textplatzhalter 6"/>
          <p:cNvSpPr>
            <a:spLocks noGrp="1"/>
          </p:cNvSpPr>
          <p:nvPr>
            <p:ph type="body" sz="quarter" idx="36"/>
          </p:nvPr>
        </p:nvSpPr>
        <p:spPr bwMode="auto">
          <a:xfrm>
            <a:off x="1158240" y="4093905"/>
            <a:ext cx="30174412" cy="646331"/>
          </a:xfrm>
        </p:spPr>
        <p:txBody>
          <a:bodyPr anchor="ctr">
            <a:noAutofit/>
          </a:bodyPr>
          <a:lstStyle>
            <a:lvl1pPr marL="0" indent="0">
              <a:spcBef>
                <a:spcPts val="0"/>
              </a:spcBef>
              <a:buNone/>
              <a:defRPr sz="3600">
                <a:solidFill>
                  <a:schemeClr val="bg1">
                    <a:lumMod val="75000"/>
                  </a:schemeClr>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de-DE" noProof="0"/>
              <a:t>Textmasterformat bearbeiten</a:t>
            </a:r>
          </a:p>
        </p:txBody>
      </p:sp>
      <p:sp>
        <p:nvSpPr>
          <p:cNvPr id="7" name="Textplatzhalter 6"/>
          <p:cNvSpPr>
            <a:spLocks noGrp="1"/>
          </p:cNvSpPr>
          <p:nvPr>
            <p:ph type="body" sz="quarter" idx="13" hasCustomPrompt="1"/>
          </p:nvPr>
        </p:nvSpPr>
        <p:spPr>
          <a:xfrm>
            <a:off x="1143000" y="5669280"/>
            <a:ext cx="12801600" cy="128016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de-DE" noProof="0" dirty="0"/>
              <a:t>Überschrift</a:t>
            </a:r>
          </a:p>
        </p:txBody>
      </p:sp>
      <p:sp>
        <p:nvSpPr>
          <p:cNvPr id="9" name="Textplatzhalter 8"/>
          <p:cNvSpPr>
            <a:spLocks noGrp="1"/>
          </p:cNvSpPr>
          <p:nvPr>
            <p:ph type="body" sz="quarter" idx="39" hasCustomPrompt="1"/>
          </p:nvPr>
        </p:nvSpPr>
        <p:spPr bwMode="ltGray">
          <a:xfrm>
            <a:off x="1143000" y="7114032"/>
            <a:ext cx="12801600" cy="2732574"/>
          </a:xfrm>
          <a:solidFill>
            <a:schemeClr val="tx2">
              <a:lumMod val="10000"/>
              <a:lumOff val="90000"/>
            </a:schemeClr>
          </a:solidFill>
        </p:spPr>
        <p:txBody>
          <a:bodyPr lIns="365760" rIns="365760" anchor="ctr">
            <a:noAutofit/>
          </a:bodyPr>
          <a:lstStyle>
            <a:lvl1pPr marL="0" indent="0">
              <a:spcBef>
                <a:spcPts val="1200"/>
              </a:spcBef>
              <a:buFont typeface="Arial" panose="020B0604020202020204" pitchFamily="34" charset="0"/>
              <a:buNone/>
              <a:defRPr sz="4400" baseline="0"/>
            </a:lvl1pPr>
            <a:lvl2pPr marL="571500" indent="-571500">
              <a:spcBef>
                <a:spcPts val="1200"/>
              </a:spcBef>
              <a:buFont typeface="Arial" panose="020B0604020202020204" pitchFamily="34" charset="0"/>
              <a:buChar char="•"/>
              <a:defRPr sz="4400"/>
            </a:lvl2pPr>
            <a:lvl3pPr marL="571500" indent="-571500">
              <a:spcBef>
                <a:spcPts val="1200"/>
              </a:spcBef>
              <a:buFont typeface="Arial" panose="020B0604020202020204" pitchFamily="34" charset="0"/>
              <a:buChar char="•"/>
              <a:defRPr sz="4400"/>
            </a:lvl3pPr>
            <a:lvl4pPr marL="0" indent="0">
              <a:spcBef>
                <a:spcPts val="1200"/>
              </a:spcBef>
              <a:buNone/>
              <a:defRPr sz="4400"/>
            </a:lvl4pPr>
            <a:lvl5pPr marL="0" indent="0">
              <a:spcBef>
                <a:spcPts val="1200"/>
              </a:spcBef>
              <a:buNone/>
              <a:defRPr sz="4400"/>
            </a:lvl5pPr>
            <a:lvl6pPr marL="0" indent="0">
              <a:spcBef>
                <a:spcPts val="1200"/>
              </a:spcBef>
              <a:buNone/>
              <a:defRPr sz="4400"/>
            </a:lvl6pPr>
            <a:lvl7pPr marL="0" indent="0">
              <a:spcBef>
                <a:spcPts val="1200"/>
              </a:spcBef>
              <a:buNone/>
              <a:defRPr sz="4400"/>
            </a:lvl7pPr>
            <a:lvl8pPr marL="0" indent="0">
              <a:spcBef>
                <a:spcPts val="1200"/>
              </a:spcBef>
              <a:buNone/>
              <a:defRPr sz="4400"/>
            </a:lvl8pPr>
            <a:lvl9pPr marL="0" indent="0">
              <a:spcBef>
                <a:spcPts val="1200"/>
              </a:spcBef>
              <a:buNone/>
              <a:defRPr sz="4400"/>
            </a:lvl9pPr>
          </a:lstStyle>
          <a:p>
            <a:pPr lvl="0"/>
            <a:r>
              <a:rPr lang="de-DE" noProof="0" dirty="0"/>
              <a:t>Geben Sie hier Ihre Frage oder eine Aussage zum Problem ein</a:t>
            </a:r>
          </a:p>
        </p:txBody>
      </p:sp>
      <p:sp>
        <p:nvSpPr>
          <p:cNvPr id="36" name="Textplatzhalter 6"/>
          <p:cNvSpPr>
            <a:spLocks noGrp="1"/>
          </p:cNvSpPr>
          <p:nvPr>
            <p:ph type="body" sz="quarter" idx="37" hasCustomPrompt="1"/>
          </p:nvPr>
        </p:nvSpPr>
        <p:spPr>
          <a:xfrm>
            <a:off x="1143000" y="10497312"/>
            <a:ext cx="12801600" cy="128016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de-DE" noProof="0" dirty="0"/>
              <a:t>Überschrift</a:t>
            </a:r>
          </a:p>
        </p:txBody>
      </p:sp>
      <p:sp>
        <p:nvSpPr>
          <p:cNvPr id="37" name="Inhaltsplatzhalter 17"/>
          <p:cNvSpPr>
            <a:spLocks noGrp="1"/>
          </p:cNvSpPr>
          <p:nvPr>
            <p:ph sz="quarter" idx="38" hasCustomPrompt="1"/>
          </p:nvPr>
        </p:nvSpPr>
        <p:spPr>
          <a:xfrm>
            <a:off x="1143000" y="11868912"/>
            <a:ext cx="12801600" cy="2807506"/>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de-DE" noProof="0" dirty="0" err="1"/>
              <a:t>Use</a:t>
            </a:r>
            <a:r>
              <a:rPr lang="de-DE" noProof="0" dirty="0"/>
              <a:t> </a:t>
            </a:r>
            <a:r>
              <a:rPr lang="de-DE" noProof="0" dirty="0" err="1"/>
              <a:t>this</a:t>
            </a:r>
            <a:r>
              <a:rPr lang="de-DE" noProof="0" dirty="0"/>
              <a:t> </a:t>
            </a:r>
            <a:r>
              <a:rPr lang="de-DE" noProof="0" dirty="0" err="1"/>
              <a:t>placeholder</a:t>
            </a:r>
            <a:r>
              <a:rPr lang="de-DE" noProof="0" dirty="0"/>
              <a:t> </a:t>
            </a:r>
            <a:r>
              <a:rPr lang="de-DE" noProof="0" dirty="0" err="1"/>
              <a:t>to</a:t>
            </a:r>
            <a:r>
              <a:rPr lang="de-DE" noProof="0" dirty="0"/>
              <a:t> </a:t>
            </a:r>
            <a:r>
              <a:rPr lang="de-DE" noProof="0" dirty="0" err="1"/>
              <a:t>add</a:t>
            </a:r>
            <a:r>
              <a:rPr lang="de-DE" noProof="0" dirty="0"/>
              <a:t> </a:t>
            </a:r>
            <a:r>
              <a:rPr lang="de-DE" noProof="0" dirty="0" err="1"/>
              <a:t>text</a:t>
            </a:r>
            <a:r>
              <a:rPr lang="de-DE" noProof="0" dirty="0"/>
              <a:t> </a:t>
            </a:r>
            <a:r>
              <a:rPr lang="de-DE" noProof="0" dirty="0" err="1"/>
              <a:t>or</a:t>
            </a:r>
            <a:r>
              <a:rPr lang="de-DE" noProof="0" dirty="0"/>
              <a:t> </a:t>
            </a:r>
            <a:r>
              <a:rPr lang="de-DE" noProof="0" dirty="0" err="1"/>
              <a:t>other</a:t>
            </a:r>
            <a:r>
              <a:rPr lang="de-DE" noProof="0" dirty="0"/>
              <a:t> </a:t>
            </a:r>
            <a:r>
              <a:rPr lang="de-DE" noProof="0" dirty="0" err="1"/>
              <a:t>content</a:t>
            </a:r>
            <a:endParaRPr lang="de-DE" noProof="0" dirty="0"/>
          </a:p>
          <a:p>
            <a:pPr lvl="1"/>
            <a:r>
              <a:rPr lang="de-DE" noProof="0" dirty="0"/>
              <a:t>Zweite Ebene</a:t>
            </a:r>
          </a:p>
          <a:p>
            <a:pPr lvl="2"/>
            <a:r>
              <a:rPr lang="de-DE" noProof="0" dirty="0"/>
              <a:t>Dritte Ebene</a:t>
            </a:r>
          </a:p>
          <a:p>
            <a:pPr lvl="3"/>
            <a:r>
              <a:rPr lang="de-DE" noProof="0" dirty="0"/>
              <a:t>Vierte Ebene</a:t>
            </a:r>
          </a:p>
        </p:txBody>
      </p:sp>
      <p:sp>
        <p:nvSpPr>
          <p:cNvPr id="11" name="Textplatzhalter 6"/>
          <p:cNvSpPr>
            <a:spLocks noGrp="1"/>
          </p:cNvSpPr>
          <p:nvPr>
            <p:ph type="body" sz="quarter" idx="17" hasCustomPrompt="1"/>
          </p:nvPr>
        </p:nvSpPr>
        <p:spPr>
          <a:xfrm>
            <a:off x="1143000" y="14950440"/>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de-DE" noProof="0" dirty="0"/>
              <a:t>Überschrift</a:t>
            </a:r>
          </a:p>
        </p:txBody>
      </p:sp>
      <p:sp>
        <p:nvSpPr>
          <p:cNvPr id="20" name="Inhaltsplatzhalter 17"/>
          <p:cNvSpPr>
            <a:spLocks noGrp="1"/>
          </p:cNvSpPr>
          <p:nvPr>
            <p:ph sz="quarter" idx="25" hasCustomPrompt="1"/>
          </p:nvPr>
        </p:nvSpPr>
        <p:spPr>
          <a:xfrm>
            <a:off x="1143000" y="16440912"/>
            <a:ext cx="12801600" cy="6027461"/>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de-DE" noProof="0" dirty="0"/>
              <a:t>Verwenden Sie diesen Platzhalter um Text oder andere Inhalte hinzuzufügen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5"/>
            <a:r>
              <a:rPr lang="de-DE" noProof="0" dirty="0"/>
              <a:t>Sechs</a:t>
            </a:r>
          </a:p>
          <a:p>
            <a:pPr lvl="5"/>
            <a:r>
              <a:rPr lang="de-DE" noProof="0" dirty="0"/>
              <a:t>Sieben</a:t>
            </a:r>
          </a:p>
          <a:p>
            <a:pPr lvl="5"/>
            <a:r>
              <a:rPr lang="de-DE" noProof="0" dirty="0"/>
              <a:t>Acht</a:t>
            </a:r>
          </a:p>
          <a:p>
            <a:pPr lvl="5"/>
            <a:r>
              <a:rPr lang="de-DE" noProof="0" dirty="0"/>
              <a:t>Neun</a:t>
            </a:r>
          </a:p>
        </p:txBody>
      </p:sp>
      <p:sp>
        <p:nvSpPr>
          <p:cNvPr id="13" name="Textplatzhalter 6"/>
          <p:cNvSpPr>
            <a:spLocks noGrp="1"/>
          </p:cNvSpPr>
          <p:nvPr>
            <p:ph type="body" sz="quarter" idx="19" hasCustomPrompt="1"/>
          </p:nvPr>
        </p:nvSpPr>
        <p:spPr>
          <a:xfrm>
            <a:off x="1143000" y="22887432"/>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de-DE" noProof="0" dirty="0"/>
              <a:t>Überschrift</a:t>
            </a:r>
          </a:p>
        </p:txBody>
      </p:sp>
      <p:sp>
        <p:nvSpPr>
          <p:cNvPr id="21" name="Inhaltsplatzhalter 17"/>
          <p:cNvSpPr>
            <a:spLocks noGrp="1"/>
          </p:cNvSpPr>
          <p:nvPr>
            <p:ph sz="quarter" idx="26" hasCustomPrompt="1"/>
          </p:nvPr>
        </p:nvSpPr>
        <p:spPr>
          <a:xfrm>
            <a:off x="1143000" y="24332184"/>
            <a:ext cx="12801600" cy="7296912"/>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de-DE" noProof="0" dirty="0"/>
              <a:t>Verwenden Sie diesen Platzhalter um Text oder andere Inhalte hinzuzufügen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5"/>
            <a:r>
              <a:rPr lang="de-DE" noProof="0" dirty="0"/>
              <a:t>Sechs</a:t>
            </a:r>
          </a:p>
          <a:p>
            <a:pPr lvl="5"/>
            <a:r>
              <a:rPr lang="de-DE" noProof="0" dirty="0"/>
              <a:t>Sieben</a:t>
            </a:r>
          </a:p>
          <a:p>
            <a:pPr lvl="5"/>
            <a:r>
              <a:rPr lang="de-DE" noProof="0" dirty="0"/>
              <a:t>Acht</a:t>
            </a:r>
          </a:p>
          <a:p>
            <a:pPr lvl="5"/>
            <a:r>
              <a:rPr lang="de-DE" noProof="0" dirty="0"/>
              <a:t>Neun</a:t>
            </a:r>
          </a:p>
        </p:txBody>
      </p:sp>
      <p:sp>
        <p:nvSpPr>
          <p:cNvPr id="15" name="Textplatzhalter 6"/>
          <p:cNvSpPr>
            <a:spLocks noGrp="1"/>
          </p:cNvSpPr>
          <p:nvPr>
            <p:ph type="body" sz="quarter" idx="21" hasCustomPrompt="1"/>
          </p:nvPr>
        </p:nvSpPr>
        <p:spPr>
          <a:xfrm>
            <a:off x="15544800" y="5669280"/>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de-DE" noProof="0" dirty="0"/>
              <a:t>Überschrift</a:t>
            </a:r>
          </a:p>
        </p:txBody>
      </p:sp>
      <p:sp>
        <p:nvSpPr>
          <p:cNvPr id="22" name="Inhaltsplatzhalter 17"/>
          <p:cNvSpPr>
            <a:spLocks noGrp="1"/>
          </p:cNvSpPr>
          <p:nvPr>
            <p:ph sz="quarter" idx="27" hasCustomPrompt="1"/>
          </p:nvPr>
        </p:nvSpPr>
        <p:spPr>
          <a:xfrm>
            <a:off x="15544800" y="7114032"/>
            <a:ext cx="12801600" cy="6795556"/>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de-DE" noProof="0" dirty="0"/>
              <a:t>Verwenden Sie diesen Platzhalter um Text oder andere Inhalte hinzuzufügen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5"/>
            <a:r>
              <a:rPr lang="de-DE" noProof="0" dirty="0"/>
              <a:t>Sechs</a:t>
            </a:r>
          </a:p>
          <a:p>
            <a:pPr lvl="5"/>
            <a:r>
              <a:rPr lang="de-DE" noProof="0" dirty="0"/>
              <a:t>Sieben</a:t>
            </a:r>
          </a:p>
          <a:p>
            <a:pPr lvl="5"/>
            <a:r>
              <a:rPr lang="de-DE" noProof="0" dirty="0"/>
              <a:t>Acht</a:t>
            </a:r>
          </a:p>
          <a:p>
            <a:pPr lvl="5"/>
            <a:r>
              <a:rPr lang="de-DE" noProof="0" dirty="0"/>
              <a:t>Neun</a:t>
            </a:r>
          </a:p>
        </p:txBody>
      </p:sp>
      <p:sp>
        <p:nvSpPr>
          <p:cNvPr id="38" name="Textplatzhalter 6"/>
          <p:cNvSpPr>
            <a:spLocks noGrp="1"/>
          </p:cNvSpPr>
          <p:nvPr>
            <p:ph type="body" sz="quarter" idx="40" hasCustomPrompt="1"/>
          </p:nvPr>
        </p:nvSpPr>
        <p:spPr>
          <a:xfrm>
            <a:off x="15544800" y="14328648"/>
            <a:ext cx="12801600" cy="1219200"/>
          </a:xfrm>
          <a:prstGeom prst="rect">
            <a:avLst/>
          </a:prstGeom>
          <a:gradFill>
            <a:gsLst>
              <a:gs pos="0">
                <a:schemeClr val="tx1">
                  <a:lumMod val="65000"/>
                  <a:lumOff val="35000"/>
                </a:schemeClr>
              </a:gs>
              <a:gs pos="100000">
                <a:schemeClr val="accent1"/>
              </a:gs>
              <a:gs pos="100000">
                <a:schemeClr val="tx1">
                  <a:lumMod val="65000"/>
                  <a:lumOff val="35000"/>
                </a:schemeClr>
              </a:gs>
              <a:gs pos="95000">
                <a:schemeClr val="bg2">
                  <a:lumMod val="50000"/>
                </a:schemeClr>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de-DE" noProof="0" dirty="0"/>
              <a:t>Überschrift</a:t>
            </a:r>
          </a:p>
        </p:txBody>
      </p:sp>
      <p:sp>
        <p:nvSpPr>
          <p:cNvPr id="18" name="Inhaltsplatzhalter 17"/>
          <p:cNvSpPr>
            <a:spLocks noGrp="1"/>
          </p:cNvSpPr>
          <p:nvPr>
            <p:ph sz="quarter" idx="23" hasCustomPrompt="1"/>
          </p:nvPr>
        </p:nvSpPr>
        <p:spPr>
          <a:xfrm>
            <a:off x="15544800" y="15773399"/>
            <a:ext cx="12801600" cy="6694973"/>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de-DE" noProof="0" dirty="0"/>
              <a:t>Verwenden Sie diesen Platzhalter um Text oder andere Inhalte hinzuzufügen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5"/>
            <a:r>
              <a:rPr lang="de-DE" noProof="0" dirty="0"/>
              <a:t>Sechs</a:t>
            </a:r>
          </a:p>
          <a:p>
            <a:pPr lvl="5"/>
            <a:r>
              <a:rPr lang="de-DE" noProof="0" dirty="0"/>
              <a:t>Sieben</a:t>
            </a:r>
          </a:p>
          <a:p>
            <a:pPr lvl="5"/>
            <a:r>
              <a:rPr lang="de-DE" noProof="0" dirty="0"/>
              <a:t>Acht</a:t>
            </a:r>
          </a:p>
          <a:p>
            <a:pPr lvl="5"/>
            <a:r>
              <a:rPr lang="de-DE" noProof="0" dirty="0"/>
              <a:t>Neun</a:t>
            </a:r>
          </a:p>
        </p:txBody>
      </p:sp>
      <p:sp>
        <p:nvSpPr>
          <p:cNvPr id="24" name="Textplatzhalter 6"/>
          <p:cNvSpPr>
            <a:spLocks noGrp="1"/>
          </p:cNvSpPr>
          <p:nvPr>
            <p:ph type="body" sz="quarter" idx="29" hasCustomPrompt="1"/>
          </p:nvPr>
        </p:nvSpPr>
        <p:spPr>
          <a:xfrm>
            <a:off x="15544800" y="22887432"/>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de-DE" noProof="0" dirty="0"/>
              <a:t>Überschrift</a:t>
            </a:r>
          </a:p>
        </p:txBody>
      </p:sp>
      <p:sp>
        <p:nvSpPr>
          <p:cNvPr id="25" name="Inhaltsplatzhalter 17"/>
          <p:cNvSpPr>
            <a:spLocks noGrp="1"/>
          </p:cNvSpPr>
          <p:nvPr>
            <p:ph sz="quarter" idx="30" hasCustomPrompt="1"/>
          </p:nvPr>
        </p:nvSpPr>
        <p:spPr>
          <a:xfrm>
            <a:off x="15544800" y="24332184"/>
            <a:ext cx="12801600" cy="7296912"/>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de-DE" noProof="0" dirty="0"/>
              <a:t>Verwenden Sie diesen Platzhalter um Text oder andere Inhalte hinzuzufügen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5"/>
            <a:r>
              <a:rPr lang="de-DE" noProof="0" dirty="0"/>
              <a:t>Sechs</a:t>
            </a:r>
          </a:p>
          <a:p>
            <a:pPr lvl="5"/>
            <a:r>
              <a:rPr lang="de-DE" noProof="0" dirty="0"/>
              <a:t>Sieben</a:t>
            </a:r>
          </a:p>
          <a:p>
            <a:pPr lvl="5"/>
            <a:r>
              <a:rPr lang="de-DE" noProof="0" dirty="0"/>
              <a:t>Acht</a:t>
            </a:r>
          </a:p>
          <a:p>
            <a:pPr lvl="5"/>
            <a:r>
              <a:rPr lang="de-DE" noProof="0" dirty="0"/>
              <a:t>Neun</a:t>
            </a:r>
          </a:p>
        </p:txBody>
      </p:sp>
      <p:sp>
        <p:nvSpPr>
          <p:cNvPr id="26" name="Textplatzhalter 6"/>
          <p:cNvSpPr>
            <a:spLocks noGrp="1"/>
          </p:cNvSpPr>
          <p:nvPr>
            <p:ph type="body" sz="quarter" idx="31" hasCustomPrompt="1"/>
          </p:nvPr>
        </p:nvSpPr>
        <p:spPr>
          <a:xfrm>
            <a:off x="29900880" y="5669280"/>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de-DE" noProof="0" dirty="0"/>
              <a:t>Überschrift</a:t>
            </a:r>
          </a:p>
        </p:txBody>
      </p:sp>
      <p:sp>
        <p:nvSpPr>
          <p:cNvPr id="27" name="Inhaltsplatzhalter 17"/>
          <p:cNvSpPr>
            <a:spLocks noGrp="1"/>
          </p:cNvSpPr>
          <p:nvPr>
            <p:ph sz="quarter" idx="32" hasCustomPrompt="1"/>
          </p:nvPr>
        </p:nvSpPr>
        <p:spPr>
          <a:xfrm>
            <a:off x="29900880" y="7114032"/>
            <a:ext cx="12801600" cy="7315200"/>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de-DE" noProof="0" dirty="0"/>
              <a:t>Verwenden Sie diesen Platzhalter um Text oder andere Inhalte hinzuzufügen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5"/>
            <a:r>
              <a:rPr lang="de-DE" noProof="0" dirty="0"/>
              <a:t>Sechs</a:t>
            </a:r>
          </a:p>
          <a:p>
            <a:pPr lvl="5"/>
            <a:r>
              <a:rPr lang="de-DE" noProof="0" dirty="0"/>
              <a:t>Sieben</a:t>
            </a:r>
          </a:p>
          <a:p>
            <a:pPr lvl="5"/>
            <a:r>
              <a:rPr lang="de-DE" noProof="0" dirty="0"/>
              <a:t>Acht</a:t>
            </a:r>
          </a:p>
          <a:p>
            <a:pPr lvl="5"/>
            <a:r>
              <a:rPr lang="de-DE" noProof="0" dirty="0"/>
              <a:t>Neun</a:t>
            </a:r>
          </a:p>
        </p:txBody>
      </p:sp>
      <p:sp>
        <p:nvSpPr>
          <p:cNvPr id="28" name="Inhaltsplatzhalter 17"/>
          <p:cNvSpPr>
            <a:spLocks noGrp="1"/>
          </p:cNvSpPr>
          <p:nvPr>
            <p:ph sz="quarter" idx="33" hasCustomPrompt="1"/>
          </p:nvPr>
        </p:nvSpPr>
        <p:spPr>
          <a:xfrm>
            <a:off x="29900880" y="14914834"/>
            <a:ext cx="12801600" cy="4538610"/>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de-DE" noProof="0" dirty="0"/>
              <a:t>Verwenden Sie diesen Platzhalter um Text oder andere Inhalte hinzuzufügen</a:t>
            </a:r>
          </a:p>
          <a:p>
            <a:pPr lvl="1"/>
            <a:r>
              <a:rPr lang="de-DE" noProof="0" dirty="0"/>
              <a:t>Zweite Ebene</a:t>
            </a:r>
          </a:p>
          <a:p>
            <a:pPr lvl="2"/>
            <a:r>
              <a:rPr lang="de-DE" noProof="0" dirty="0"/>
              <a:t>Dritte Ebene</a:t>
            </a:r>
          </a:p>
          <a:p>
            <a:pPr lvl="3"/>
            <a:r>
              <a:rPr lang="de-DE" noProof="0" dirty="0"/>
              <a:t>Vierte Ebene</a:t>
            </a:r>
          </a:p>
        </p:txBody>
      </p:sp>
      <p:sp>
        <p:nvSpPr>
          <p:cNvPr id="39" name="Textplatzhalter 6"/>
          <p:cNvSpPr>
            <a:spLocks noGrp="1"/>
          </p:cNvSpPr>
          <p:nvPr>
            <p:ph type="body" sz="quarter" idx="41" hasCustomPrompt="1"/>
          </p:nvPr>
        </p:nvSpPr>
        <p:spPr>
          <a:xfrm>
            <a:off x="29900880" y="19767596"/>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de-DE" noProof="0" dirty="0"/>
              <a:t>Überschrift</a:t>
            </a:r>
          </a:p>
        </p:txBody>
      </p:sp>
      <p:sp>
        <p:nvSpPr>
          <p:cNvPr id="40" name="Inhaltsplatzhalter 17"/>
          <p:cNvSpPr>
            <a:spLocks noGrp="1"/>
          </p:cNvSpPr>
          <p:nvPr>
            <p:ph sz="quarter" idx="42" hasCustomPrompt="1"/>
          </p:nvPr>
        </p:nvSpPr>
        <p:spPr>
          <a:xfrm>
            <a:off x="29900880" y="21212348"/>
            <a:ext cx="12801600" cy="4344786"/>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de-DE" noProof="0" dirty="0"/>
              <a:t>Verwenden Sie diesen Platzhalter um Text oder andere Inhalte hinzuzufügen</a:t>
            </a:r>
          </a:p>
          <a:p>
            <a:pPr lvl="1"/>
            <a:r>
              <a:rPr lang="de-DE" noProof="0" dirty="0"/>
              <a:t>Zweite Ebene</a:t>
            </a:r>
          </a:p>
          <a:p>
            <a:pPr lvl="2"/>
            <a:r>
              <a:rPr lang="de-DE" noProof="0" dirty="0"/>
              <a:t>Dritte Ebene</a:t>
            </a:r>
          </a:p>
          <a:p>
            <a:pPr lvl="3"/>
            <a:r>
              <a:rPr lang="de-DE" noProof="0" dirty="0"/>
              <a:t>Vierte Ebene</a:t>
            </a:r>
          </a:p>
        </p:txBody>
      </p:sp>
      <p:sp>
        <p:nvSpPr>
          <p:cNvPr id="29" name="Textplatzhalter 6"/>
          <p:cNvSpPr>
            <a:spLocks noGrp="1"/>
          </p:cNvSpPr>
          <p:nvPr>
            <p:ph type="body" sz="quarter" idx="34" hasCustomPrompt="1"/>
          </p:nvPr>
        </p:nvSpPr>
        <p:spPr>
          <a:xfrm>
            <a:off x="29900880" y="25722072"/>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de-DE" noProof="0" dirty="0"/>
              <a:t>Überschrift</a:t>
            </a:r>
          </a:p>
        </p:txBody>
      </p:sp>
      <p:sp>
        <p:nvSpPr>
          <p:cNvPr id="30" name="Inhaltsplatzhalter 17"/>
          <p:cNvSpPr>
            <a:spLocks noGrp="1"/>
          </p:cNvSpPr>
          <p:nvPr>
            <p:ph sz="quarter" idx="35" hasCustomPrompt="1"/>
          </p:nvPr>
        </p:nvSpPr>
        <p:spPr>
          <a:xfrm>
            <a:off x="29900880" y="27166824"/>
            <a:ext cx="12801600" cy="4462272"/>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de-DE" noProof="0" dirty="0"/>
              <a:t>Verwenden Sie diesen Platzhalter um Text oder andere Inhalte hinzuzufügen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5"/>
            <a:r>
              <a:rPr lang="de-DE" noProof="0" dirty="0"/>
              <a:t>Sechs</a:t>
            </a:r>
          </a:p>
        </p:txBody>
      </p:sp>
      <p:sp>
        <p:nvSpPr>
          <p:cNvPr id="3" name="Datumsplatzhalter 2"/>
          <p:cNvSpPr>
            <a:spLocks noGrp="1"/>
          </p:cNvSpPr>
          <p:nvPr>
            <p:ph type="dt" sz="half" idx="10"/>
          </p:nvPr>
        </p:nvSpPr>
        <p:spPr/>
        <p:txBody>
          <a:bodyPr/>
          <a:lstStyle/>
          <a:p>
            <a:fld id="{ECAA57DF-1C19-4726-AB84-014692BAD8F5}" type="datetimeFigureOut">
              <a:rPr lang="de-DE" noProof="0" smtClean="0"/>
              <a:t>15.01.2020</a:t>
            </a:fld>
            <a:endParaRPr lang="de-DE" noProof="0" dirty="0"/>
          </a:p>
        </p:txBody>
      </p:sp>
      <p:sp>
        <p:nvSpPr>
          <p:cNvPr id="4" name="Fußzeilenplatzhalter 3"/>
          <p:cNvSpPr>
            <a:spLocks noGrp="1"/>
          </p:cNvSpPr>
          <p:nvPr>
            <p:ph type="ftr" sz="quarter" idx="11"/>
          </p:nvPr>
        </p:nvSpPr>
        <p:spPr/>
        <p:txBody>
          <a:bodyPr/>
          <a:lstStyle/>
          <a:p>
            <a:endParaRPr lang="de-DE" noProof="0" dirty="0"/>
          </a:p>
        </p:txBody>
      </p:sp>
      <p:sp>
        <p:nvSpPr>
          <p:cNvPr id="5" name="Foliennummernplatzhalter 4"/>
          <p:cNvSpPr>
            <a:spLocks noGrp="1"/>
          </p:cNvSpPr>
          <p:nvPr>
            <p:ph type="sldNum" sz="quarter" idx="12"/>
          </p:nvPr>
        </p:nvSpPr>
        <p:spPr/>
        <p:txBody>
          <a:bodyPr/>
          <a:lstStyle/>
          <a:p>
            <a:fld id="{91B4C631-C489-4C11-812F-2172FBEAE82B}" type="slidenum">
              <a:rPr lang="de-DE" noProof="0" smtClean="0"/>
              <a:t>‹Nr.›</a:t>
            </a:fld>
            <a:endParaRPr lang="de-DE" noProof="0" dirty="0"/>
          </a:p>
        </p:txBody>
      </p:sp>
      <p:sp>
        <p:nvSpPr>
          <p:cNvPr id="8" name="Bildplatzhalter 7"/>
          <p:cNvSpPr>
            <a:spLocks noGrp="1"/>
          </p:cNvSpPr>
          <p:nvPr>
            <p:ph type="pic" sz="quarter" idx="43"/>
          </p:nvPr>
        </p:nvSpPr>
        <p:spPr>
          <a:xfrm>
            <a:off x="32270700" y="0"/>
            <a:ext cx="11620500" cy="3842445"/>
          </a:xfrm>
          <a:effectDag name="">
            <a:cont type="tree" name="">
              <a:effect ref="fillLine"/>
              <a:alphaMod>
                <a:cont name="">
                  <a:fill>
                    <a:gradFill>
                      <a:gsLst>
                        <a:gs pos="60000">
                          <a:srgbClr val="000000">
                            <a:alpha val="100000"/>
                          </a:srgbClr>
                        </a:gs>
                        <a:gs pos="97000">
                          <a:srgbClr val="000000">
                            <a:alpha val="0"/>
                          </a:srgbClr>
                        </a:gs>
                      </a:gsLst>
                      <a:lin ang="10800000"/>
                    </a:gradFill>
                  </a:fill>
                </a:cont>
              </a:alphaMod>
            </a:cont>
          </a:effectDag>
        </p:spPr>
        <p:txBody>
          <a:bodyPr lIns="91440" tIns="457200" rIns="91440"/>
          <a:lstStyle>
            <a:lvl1pPr marL="0" indent="0" algn="ctr">
              <a:buNone/>
              <a:defRPr>
                <a:solidFill>
                  <a:schemeClr val="bg1"/>
                </a:solidFill>
              </a:defRPr>
            </a:lvl1pPr>
          </a:lstStyle>
          <a:p>
            <a:r>
              <a:rPr lang="de-DE" noProof="0"/>
              <a:t>Bild durch Klicken auf Symbol hinzufügen</a:t>
            </a:r>
            <a:endParaRPr lang="de-DE" noProof="0" dirty="0"/>
          </a:p>
        </p:txBody>
      </p:sp>
    </p:spTree>
    <p:extLst>
      <p:ext uri="{BB962C8B-B14F-4D97-AF65-F5344CB8AC3E}">
        <p14:creationId xmlns:p14="http://schemas.microsoft.com/office/powerpoint/2010/main" val="145907722"/>
      </p:ext>
    </p:extLst>
  </p:cSld>
  <p:clrMapOvr>
    <a:masterClrMapping/>
  </p:clrMapOvr>
  <p:extLst>
    <p:ext uri="{DCECCB84-F9BA-43D5-87BE-67443E8EF086}">
      <p15:sldGuideLst xmlns:p15="http://schemas.microsoft.com/office/powerpoint/2012/main">
        <p15:guide id="1" pos="9168" userDrawn="1">
          <p15:clr>
            <a:srgbClr val="A4A3A4"/>
          </p15:clr>
        </p15:guide>
        <p15:guide id="2" pos="18480" userDrawn="1">
          <p15:clr>
            <a:srgbClr val="A4A3A4"/>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C000">
                <a:lumMod val="68000"/>
              </a:srgb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Rechteck 6"/>
          <p:cNvSpPr/>
          <p:nvPr userDrawn="1"/>
        </p:nvSpPr>
        <p:spPr bwMode="ltGray">
          <a:xfrm>
            <a:off x="0" y="0"/>
            <a:ext cx="43891200" cy="5029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platzhalter 1"/>
          <p:cNvSpPr>
            <a:spLocks noGrp="1"/>
          </p:cNvSpPr>
          <p:nvPr>
            <p:ph type="title"/>
          </p:nvPr>
        </p:nvSpPr>
        <p:spPr bwMode="auto">
          <a:xfrm>
            <a:off x="1158240" y="685860"/>
            <a:ext cx="30175200" cy="2971740"/>
          </a:xfrm>
          <a:prstGeom prst="rect">
            <a:avLst/>
          </a:prstGeom>
        </p:spPr>
        <p:txBody>
          <a:bodyPr vert="horz" lIns="91440" tIns="45720" rIns="91440" bIns="45720" rtlCol="0" anchor="b">
            <a:normAutofit/>
          </a:bodyPr>
          <a:lstStyle/>
          <a:p>
            <a:r>
              <a:rPr lang="de-DE" noProof="0" dirty="0"/>
              <a:t>Titelmasterformat durch Klicken bearbeiten</a:t>
            </a:r>
          </a:p>
        </p:txBody>
      </p:sp>
      <p:sp>
        <p:nvSpPr>
          <p:cNvPr id="3" name="Textplatzhalter 2"/>
          <p:cNvSpPr>
            <a:spLocks noGrp="1"/>
          </p:cNvSpPr>
          <p:nvPr>
            <p:ph type="body" idx="1"/>
          </p:nvPr>
        </p:nvSpPr>
        <p:spPr>
          <a:xfrm>
            <a:off x="1158240" y="6019800"/>
            <a:ext cx="41589960" cy="23629622"/>
          </a:xfrm>
          <a:prstGeom prst="rect">
            <a:avLst/>
          </a:prstGeom>
        </p:spPr>
        <p:txBody>
          <a:bodyPr vert="horz" lIns="91440" tIns="45720" rIns="91440" bIns="45720" rtlCol="0">
            <a:normAutofit/>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4" name="Datumsplatzhalter 3"/>
          <p:cNvSpPr>
            <a:spLocks noGrp="1"/>
          </p:cNvSpPr>
          <p:nvPr>
            <p:ph type="dt" sz="half" idx="2"/>
          </p:nvPr>
        </p:nvSpPr>
        <p:spPr>
          <a:xfrm>
            <a:off x="1143000" y="32114698"/>
            <a:ext cx="9875520" cy="457200"/>
          </a:xfrm>
          <a:prstGeom prst="rect">
            <a:avLst/>
          </a:prstGeom>
        </p:spPr>
        <p:txBody>
          <a:bodyPr vert="horz" lIns="91440" tIns="45720" rIns="91440" bIns="45720" rtlCol="0" anchor="ctr"/>
          <a:lstStyle>
            <a:lvl1pPr algn="l">
              <a:defRPr sz="1600">
                <a:solidFill>
                  <a:schemeClr val="tx1">
                    <a:tint val="75000"/>
                  </a:schemeClr>
                </a:solidFill>
              </a:defRPr>
            </a:lvl1pPr>
          </a:lstStyle>
          <a:p>
            <a:fld id="{ECAA57DF-1C19-4726-AB84-014692BAD8F5}" type="datetimeFigureOut">
              <a:rPr lang="de-DE" noProof="0" smtClean="0"/>
              <a:pPr/>
              <a:t>15.01.2020</a:t>
            </a:fld>
            <a:endParaRPr lang="de-DE" noProof="0" dirty="0"/>
          </a:p>
        </p:txBody>
      </p:sp>
      <p:sp>
        <p:nvSpPr>
          <p:cNvPr id="5" name="Fußzeilenplatzhalter 4"/>
          <p:cNvSpPr>
            <a:spLocks noGrp="1"/>
          </p:cNvSpPr>
          <p:nvPr>
            <p:ph type="ftr" sz="quarter" idx="3"/>
          </p:nvPr>
        </p:nvSpPr>
        <p:spPr>
          <a:xfrm>
            <a:off x="11018520" y="32114698"/>
            <a:ext cx="21854160" cy="457200"/>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de-DE" noProof="0" dirty="0"/>
          </a:p>
        </p:txBody>
      </p:sp>
      <p:sp>
        <p:nvSpPr>
          <p:cNvPr id="6" name="Foliennummernplatzhalter 5"/>
          <p:cNvSpPr>
            <a:spLocks noGrp="1"/>
          </p:cNvSpPr>
          <p:nvPr>
            <p:ph type="sldNum" sz="quarter" idx="4"/>
          </p:nvPr>
        </p:nvSpPr>
        <p:spPr>
          <a:xfrm>
            <a:off x="32872680" y="32114698"/>
            <a:ext cx="9875520" cy="457200"/>
          </a:xfrm>
          <a:prstGeom prst="rect">
            <a:avLst/>
          </a:prstGeom>
        </p:spPr>
        <p:txBody>
          <a:bodyPr vert="horz" lIns="91440" tIns="45720" rIns="91440" bIns="45720" rtlCol="0" anchor="ctr"/>
          <a:lstStyle>
            <a:lvl1pPr algn="r">
              <a:defRPr sz="1600">
                <a:solidFill>
                  <a:schemeClr val="tx1">
                    <a:tint val="75000"/>
                  </a:schemeClr>
                </a:solidFill>
              </a:defRPr>
            </a:lvl1pPr>
          </a:lstStyle>
          <a:p>
            <a:fld id="{91B4C631-C489-4C11-812F-2172FBEAE82B}" type="slidenum">
              <a:rPr lang="de-DE" noProof="0" smtClean="0"/>
              <a:pPr/>
              <a:t>‹Nr.›</a:t>
            </a:fld>
            <a:endParaRPr lang="de-DE" noProof="0" dirty="0"/>
          </a:p>
        </p:txBody>
      </p:sp>
      <p:sp>
        <p:nvSpPr>
          <p:cNvPr id="8" name="Rechteck 7"/>
          <p:cNvSpPr/>
          <p:nvPr userDrawn="1"/>
        </p:nvSpPr>
        <p:spPr bwMode="gray">
          <a:xfrm>
            <a:off x="0" y="3886200"/>
            <a:ext cx="43891200" cy="1143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Gerader Verbinder 8"/>
          <p:cNvCxnSpPr/>
          <p:nvPr userDrawn="1"/>
        </p:nvCxnSpPr>
        <p:spPr>
          <a:xfrm>
            <a:off x="0" y="3886200"/>
            <a:ext cx="43891200" cy="0"/>
          </a:xfrm>
          <a:prstGeom prst="line">
            <a:avLst/>
          </a:prstGeom>
          <a:ln w="114300">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8807471"/>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4389120" rtl="0" eaLnBrk="1" latinLnBrk="0" hangingPunct="1">
        <a:lnSpc>
          <a:spcPct val="90000"/>
        </a:lnSpc>
        <a:spcBef>
          <a:spcPct val="0"/>
        </a:spcBef>
        <a:buNone/>
        <a:defRPr sz="11500" b="0" kern="1200">
          <a:solidFill>
            <a:schemeClr val="bg1"/>
          </a:solidFill>
          <a:latin typeface="+mj-lt"/>
          <a:ea typeface="+mj-ea"/>
          <a:cs typeface="+mj-cs"/>
        </a:defRPr>
      </a:lvl1pPr>
    </p:titleStyle>
    <p:bodyStyle>
      <a:lvl1pPr marL="45720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800" kern="1200">
          <a:solidFill>
            <a:schemeClr val="tx1"/>
          </a:solidFill>
          <a:latin typeface="+mn-lt"/>
          <a:ea typeface="+mn-ea"/>
          <a:cs typeface="+mn-cs"/>
        </a:defRPr>
      </a:lvl1pPr>
      <a:lvl2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2pPr>
      <a:lvl3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3pPr>
      <a:lvl4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4pPr>
      <a:lvl5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5pPr>
      <a:lvl6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6pPr>
      <a:lvl7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7pPr>
      <a:lvl8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8pPr>
      <a:lvl9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368" userDrawn="1">
          <p15:clr>
            <a:srgbClr val="A4A3A4"/>
          </p15:clr>
        </p15:guide>
        <p15:guide id="2" pos="720" userDrawn="1">
          <p15:clr>
            <a:srgbClr val="A4A3A4"/>
          </p15:clr>
        </p15:guide>
        <p15:guide id="3" pos="26928" userDrawn="1">
          <p15:clr>
            <a:srgbClr val="A4A3A4"/>
          </p15:clr>
        </p15:guide>
        <p15:guide id="4" pos="13824"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7.png"/><Relationship Id="rId3" Type="http://schemas.openxmlformats.org/officeDocument/2006/relationships/diagramLayout" Target="../diagrams/layout1.xml"/><Relationship Id="rId7" Type="http://schemas.openxmlformats.org/officeDocument/2006/relationships/image" Target="../media/image1.jpeg"/><Relationship Id="rId12"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openxmlformats.org/officeDocument/2006/relationships/image" Target="../media/image5.jpeg"/><Relationship Id="rId5" Type="http://schemas.openxmlformats.org/officeDocument/2006/relationships/diagramColors" Target="../diagrams/colors1.xml"/><Relationship Id="rId10" Type="http://schemas.openxmlformats.org/officeDocument/2006/relationships/image" Target="../media/image4.png"/><Relationship Id="rId4" Type="http://schemas.openxmlformats.org/officeDocument/2006/relationships/diagramQuickStyle" Target="../diagrams/quickStyle1.xml"/><Relationship Id="rId9" Type="http://schemas.openxmlformats.org/officeDocument/2006/relationships/image" Target="../media/image3.jpeg"/><Relationship Id="rId1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31000">
              <a:schemeClr val="tx1"/>
            </a:gs>
            <a:gs pos="50000">
              <a:schemeClr val="accent6">
                <a:lumMod val="75000"/>
              </a:schemeClr>
            </a:gs>
            <a:gs pos="95000">
              <a:schemeClr val="accent1">
                <a:lumMod val="7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67" name="Textplatzhalter 66"/>
          <p:cNvSpPr>
            <a:spLocks noGrp="1"/>
          </p:cNvSpPr>
          <p:nvPr>
            <p:ph type="body" sz="quarter" idx="13"/>
          </p:nvPr>
        </p:nvSpPr>
        <p:spPr>
          <a:solidFill>
            <a:srgbClr val="AA042E"/>
          </a:solidFill>
        </p:spPr>
        <p:txBody>
          <a:bodyPr vert="horz" lIns="365760" tIns="45720" rIns="91440" bIns="45720" rtlCol="0" anchor="ctr">
            <a:noAutofit/>
          </a:bodyPr>
          <a:lstStyle/>
          <a:p>
            <a:pPr>
              <a:spcBef>
                <a:spcPts val="1200"/>
              </a:spcBef>
            </a:pPr>
            <a:r>
              <a:rPr lang="de-DE" dirty="0">
                <a:latin typeface="Arial"/>
              </a:rPr>
              <a:t>Forschungsfrage</a:t>
            </a:r>
            <a:endParaRPr lang="en-US" dirty="0">
              <a:latin typeface="Arial"/>
            </a:endParaRPr>
          </a:p>
        </p:txBody>
      </p:sp>
      <p:sp>
        <p:nvSpPr>
          <p:cNvPr id="69" name="Textplatzhalter 68"/>
          <p:cNvSpPr>
            <a:spLocks noGrp="1"/>
          </p:cNvSpPr>
          <p:nvPr>
            <p:ph type="body" sz="quarter" idx="39"/>
          </p:nvPr>
        </p:nvSpPr>
        <p:spPr>
          <a:xfrm>
            <a:off x="1188720" y="7123834"/>
            <a:ext cx="12673964" cy="3881530"/>
          </a:xfrm>
          <a:solidFill>
            <a:schemeClr val="bg1"/>
          </a:solidFill>
        </p:spPr>
        <p:txBody>
          <a:bodyPr/>
          <a:lstStyle/>
          <a:p>
            <a:pPr marL="0" indent="0" defTabSz="4389120">
              <a:spcBef>
                <a:spcPts val="0"/>
              </a:spcBef>
              <a:buNone/>
            </a:pPr>
            <a:r>
              <a:rPr lang="de-DE" b="1" i="0" baseline="0" dirty="0">
                <a:solidFill>
                  <a:srgbClr val="000000"/>
                </a:solidFill>
                <a:latin typeface="Arial"/>
              </a:rPr>
              <a:t>Wie sind englische irreguläre</a:t>
            </a:r>
            <a:br>
              <a:rPr lang="de-DE" b="1" i="0" baseline="0" dirty="0">
                <a:solidFill>
                  <a:srgbClr val="000000"/>
                </a:solidFill>
                <a:latin typeface="Arial"/>
              </a:rPr>
            </a:br>
            <a:r>
              <a:rPr lang="de-DE" b="1" i="0" baseline="0" dirty="0">
                <a:solidFill>
                  <a:srgbClr val="000000"/>
                </a:solidFill>
                <a:latin typeface="Arial"/>
              </a:rPr>
              <a:t>Verben</a:t>
            </a:r>
            <a:r>
              <a:rPr lang="de-DE" b="1" i="0" dirty="0">
                <a:solidFill>
                  <a:srgbClr val="000000"/>
                </a:solidFill>
                <a:latin typeface="Arial"/>
              </a:rPr>
              <a:t> </a:t>
            </a:r>
            <a:r>
              <a:rPr lang="de-DE" b="1" i="0" baseline="0" dirty="0">
                <a:solidFill>
                  <a:srgbClr val="000000"/>
                </a:solidFill>
                <a:latin typeface="Arial"/>
              </a:rPr>
              <a:t>in unserem </a:t>
            </a:r>
            <a:br>
              <a:rPr lang="de-DE" b="1" i="0" baseline="0" dirty="0">
                <a:solidFill>
                  <a:srgbClr val="000000"/>
                </a:solidFill>
                <a:latin typeface="Arial"/>
              </a:rPr>
            </a:br>
            <a:r>
              <a:rPr lang="de-DE" b="1" i="0" baseline="0" dirty="0">
                <a:solidFill>
                  <a:srgbClr val="000000"/>
                </a:solidFill>
                <a:latin typeface="Arial"/>
              </a:rPr>
              <a:t>mentalen Lexikon </a:t>
            </a:r>
            <a:br>
              <a:rPr lang="de-DE" b="1" i="0" baseline="0" dirty="0">
                <a:solidFill>
                  <a:srgbClr val="000000"/>
                </a:solidFill>
                <a:latin typeface="Arial"/>
              </a:rPr>
            </a:br>
            <a:r>
              <a:rPr lang="de-DE" b="1" i="0" baseline="0" dirty="0">
                <a:solidFill>
                  <a:srgbClr val="000000"/>
                </a:solidFill>
                <a:latin typeface="Arial"/>
              </a:rPr>
              <a:t>organisiert? </a:t>
            </a:r>
            <a:endParaRPr lang="en-US" b="1" dirty="0"/>
          </a:p>
        </p:txBody>
      </p:sp>
      <p:sp>
        <p:nvSpPr>
          <p:cNvPr id="68" name="Textplatzhalter 67"/>
          <p:cNvSpPr>
            <a:spLocks noGrp="1"/>
          </p:cNvSpPr>
          <p:nvPr>
            <p:ph type="body" sz="quarter" idx="37"/>
          </p:nvPr>
        </p:nvSpPr>
        <p:spPr>
          <a:xfrm>
            <a:off x="1143000" y="11414621"/>
            <a:ext cx="12801600" cy="1280160"/>
          </a:xfrm>
          <a:solidFill>
            <a:srgbClr val="AA042E"/>
          </a:solidFill>
        </p:spPr>
        <p:txBody>
          <a:bodyPr vert="horz" lIns="365760" tIns="45720" rIns="91440" bIns="45720" rtlCol="0" anchor="ctr">
            <a:noAutofit/>
          </a:bodyPr>
          <a:lstStyle/>
          <a:p>
            <a:pPr>
              <a:spcBef>
                <a:spcPts val="1200"/>
              </a:spcBef>
            </a:pPr>
            <a:r>
              <a:rPr lang="de-DE" dirty="0">
                <a:latin typeface="Arial"/>
              </a:rPr>
              <a:t>Hypothese</a:t>
            </a:r>
            <a:endParaRPr lang="en-US" dirty="0">
              <a:latin typeface="Arial"/>
            </a:endParaRPr>
          </a:p>
        </p:txBody>
      </p:sp>
      <p:sp>
        <p:nvSpPr>
          <p:cNvPr id="11" name="Inhaltsplatzhalter 10"/>
          <p:cNvSpPr>
            <a:spLocks noGrp="1"/>
          </p:cNvSpPr>
          <p:nvPr>
            <p:ph sz="quarter" idx="38"/>
          </p:nvPr>
        </p:nvSpPr>
        <p:spPr>
          <a:xfrm>
            <a:off x="1143000" y="12852909"/>
            <a:ext cx="12801600" cy="4143143"/>
          </a:xfrm>
        </p:spPr>
        <p:txBody>
          <a:bodyPr>
            <a:normAutofit/>
          </a:bodyPr>
          <a:lstStyle/>
          <a:p>
            <a:pPr marL="514350" lvl="0" indent="-514350" algn="just">
              <a:buClr>
                <a:schemeClr val="bg1">
                  <a:lumMod val="85000"/>
                </a:schemeClr>
              </a:buClr>
              <a:buFont typeface="+mj-lt"/>
              <a:buAutoNum type="alphaLcParenR"/>
            </a:pPr>
            <a:r>
              <a:rPr lang="de-DE" dirty="0">
                <a:solidFill>
                  <a:schemeClr val="bg1"/>
                </a:solidFill>
              </a:rPr>
              <a:t>Irreguläre Verbmorphologie ist durch eine prototypische Organisation im mentalen Lexikon gekennzeichnet (Plag 2000).</a:t>
            </a:r>
            <a:endParaRPr lang="de-AT" dirty="0">
              <a:solidFill>
                <a:schemeClr val="bg1"/>
              </a:solidFill>
            </a:endParaRPr>
          </a:p>
          <a:p>
            <a:pPr marL="514350" lvl="0" indent="-514350" algn="just">
              <a:buClr>
                <a:schemeClr val="bg1">
                  <a:lumMod val="85000"/>
                </a:schemeClr>
              </a:buClr>
              <a:buFont typeface="+mj-lt"/>
              <a:buAutoNum type="alphaLcParenR"/>
            </a:pPr>
            <a:r>
              <a:rPr lang="de-DE" dirty="0">
                <a:solidFill>
                  <a:schemeClr val="bg1"/>
                </a:solidFill>
              </a:rPr>
              <a:t>Irreguläre Verbmorphologie ist durch einen universellen Ablautmechanismus im mentalen Lexikon gekennzeichnet (apophonic </a:t>
            </a:r>
            <a:r>
              <a:rPr lang="de-DE" dirty="0" err="1">
                <a:solidFill>
                  <a:schemeClr val="bg1"/>
                </a:solidFill>
              </a:rPr>
              <a:t>path</a:t>
            </a:r>
            <a:r>
              <a:rPr lang="de-DE" dirty="0">
                <a:solidFill>
                  <a:schemeClr val="bg1"/>
                </a:solidFill>
              </a:rPr>
              <a:t>, </a:t>
            </a:r>
            <a:r>
              <a:rPr lang="de-DE" dirty="0" err="1">
                <a:solidFill>
                  <a:schemeClr val="bg1"/>
                </a:solidFill>
              </a:rPr>
              <a:t>Ségéral</a:t>
            </a:r>
            <a:r>
              <a:rPr lang="de-DE" dirty="0">
                <a:solidFill>
                  <a:schemeClr val="bg1"/>
                </a:solidFill>
              </a:rPr>
              <a:t> &amp; Scheer 1998).</a:t>
            </a:r>
          </a:p>
          <a:p>
            <a:pPr marL="514350" indent="-514350" algn="just">
              <a:buClr>
                <a:schemeClr val="bg1">
                  <a:lumMod val="85000"/>
                </a:schemeClr>
              </a:buClr>
              <a:buFont typeface="+mj-lt"/>
              <a:buAutoNum type="alphaLcParenR"/>
            </a:pPr>
            <a:r>
              <a:rPr lang="de-DE" dirty="0">
                <a:solidFill>
                  <a:schemeClr val="bg1"/>
                </a:solidFill>
              </a:rPr>
              <a:t>Irreguläre Verbmorphologie ist das Resultat eines universellen </a:t>
            </a:r>
            <a:r>
              <a:rPr lang="de-DE" i="1" dirty="0" err="1">
                <a:solidFill>
                  <a:schemeClr val="bg1"/>
                </a:solidFill>
              </a:rPr>
              <a:t>pattern</a:t>
            </a:r>
            <a:r>
              <a:rPr lang="de-DE" i="1" dirty="0">
                <a:solidFill>
                  <a:schemeClr val="bg1"/>
                </a:solidFill>
              </a:rPr>
              <a:t> associator </a:t>
            </a:r>
            <a:r>
              <a:rPr lang="de-DE" dirty="0">
                <a:solidFill>
                  <a:schemeClr val="bg1"/>
                </a:solidFill>
              </a:rPr>
              <a:t>(</a:t>
            </a:r>
            <a:r>
              <a:rPr lang="de-DE" dirty="0" err="1">
                <a:solidFill>
                  <a:schemeClr val="bg1"/>
                </a:solidFill>
              </a:rPr>
              <a:t>Baayen</a:t>
            </a:r>
            <a:r>
              <a:rPr lang="de-DE" dirty="0">
                <a:solidFill>
                  <a:schemeClr val="bg1"/>
                </a:solidFill>
              </a:rPr>
              <a:t> &amp; Martín: 2005, Wagner 2010).</a:t>
            </a:r>
            <a:endParaRPr lang="de-AT" dirty="0">
              <a:solidFill>
                <a:schemeClr val="bg1"/>
              </a:solidFill>
            </a:endParaRPr>
          </a:p>
          <a:p>
            <a:pPr lvl="0"/>
            <a:endParaRPr lang="de-DE" dirty="0">
              <a:solidFill>
                <a:schemeClr val="bg1"/>
              </a:solidFill>
            </a:endParaRPr>
          </a:p>
          <a:p>
            <a:pPr lvl="0"/>
            <a:endParaRPr lang="de-AT" dirty="0">
              <a:solidFill>
                <a:schemeClr val="bg1"/>
              </a:solidFill>
            </a:endParaRPr>
          </a:p>
        </p:txBody>
      </p:sp>
      <p:sp>
        <p:nvSpPr>
          <p:cNvPr id="7" name="Textplatzhalter 6"/>
          <p:cNvSpPr>
            <a:spLocks noGrp="1"/>
          </p:cNvSpPr>
          <p:nvPr>
            <p:ph type="body" sz="quarter" idx="17"/>
          </p:nvPr>
        </p:nvSpPr>
        <p:spPr>
          <a:xfrm>
            <a:off x="1188720" y="17894907"/>
            <a:ext cx="12801600" cy="1219200"/>
          </a:xfrm>
          <a:solidFill>
            <a:srgbClr val="AA042E"/>
          </a:solidFill>
        </p:spPr>
        <p:txBody>
          <a:bodyPr vert="horz" lIns="365760" tIns="45720" rIns="91440" bIns="45720" rtlCol="0" anchor="ctr">
            <a:noAutofit/>
          </a:bodyPr>
          <a:lstStyle/>
          <a:p>
            <a:pPr>
              <a:spcBef>
                <a:spcPts val="1200"/>
              </a:spcBef>
            </a:pPr>
            <a:r>
              <a:rPr lang="de-DE" dirty="0">
                <a:latin typeface="Arial"/>
              </a:rPr>
              <a:t>Projektübersicht</a:t>
            </a:r>
            <a:endParaRPr lang="en-US" dirty="0">
              <a:latin typeface="Arial"/>
            </a:endParaRPr>
          </a:p>
        </p:txBody>
      </p:sp>
      <p:sp>
        <p:nvSpPr>
          <p:cNvPr id="12" name="Inhaltsplatzhalter 11"/>
          <p:cNvSpPr>
            <a:spLocks noGrp="1"/>
          </p:cNvSpPr>
          <p:nvPr>
            <p:ph sz="quarter" idx="25"/>
          </p:nvPr>
        </p:nvSpPr>
        <p:spPr>
          <a:xfrm>
            <a:off x="1188720" y="19167122"/>
            <a:ext cx="12801600" cy="3659672"/>
          </a:xfrm>
        </p:spPr>
        <p:txBody>
          <a:bodyPr/>
          <a:lstStyle/>
          <a:p>
            <a:pPr marL="0" indent="0" algn="l" defTabSz="4389120">
              <a:spcBef>
                <a:spcPts val="1200"/>
              </a:spcBef>
              <a:buNone/>
            </a:pPr>
            <a:r>
              <a:rPr lang="de-DE" sz="3200" b="0" i="0" baseline="0" dirty="0">
                <a:solidFill>
                  <a:schemeClr val="bg1"/>
                </a:solidFill>
                <a:latin typeface="Arial"/>
              </a:rPr>
              <a:t>Erhebung von Sprachproduktionsdaten</a:t>
            </a:r>
            <a:r>
              <a:rPr lang="de-DE" sz="3200" b="0" i="0" dirty="0">
                <a:solidFill>
                  <a:schemeClr val="bg1"/>
                </a:solidFill>
                <a:latin typeface="Arial"/>
              </a:rPr>
              <a:t> von Lernern und Sprechern des Englischen / Deutschen mittels Kunstwortexperimenten:</a:t>
            </a:r>
          </a:p>
          <a:p>
            <a:pPr marL="514350" indent="-514350" algn="l" defTabSz="4389120">
              <a:spcBef>
                <a:spcPts val="1200"/>
              </a:spcBef>
              <a:buClr>
                <a:schemeClr val="bg1">
                  <a:lumMod val="85000"/>
                </a:schemeClr>
              </a:buClr>
              <a:buFont typeface="+mj-lt"/>
              <a:buAutoNum type="alphaLcParenR"/>
            </a:pPr>
            <a:r>
              <a:rPr lang="de-DE" dirty="0">
                <a:solidFill>
                  <a:schemeClr val="bg1"/>
                </a:solidFill>
                <a:latin typeface="Arial"/>
              </a:rPr>
              <a:t>Muttersprachler des Englischen und Deutschen, GB, IRL, D, </a:t>
            </a:r>
            <a:br>
              <a:rPr lang="de-DE" dirty="0">
                <a:solidFill>
                  <a:schemeClr val="bg1"/>
                </a:solidFill>
                <a:latin typeface="Arial"/>
              </a:rPr>
            </a:br>
            <a:r>
              <a:rPr lang="de-DE" dirty="0">
                <a:solidFill>
                  <a:schemeClr val="bg1"/>
                </a:solidFill>
                <a:latin typeface="Arial"/>
              </a:rPr>
              <a:t>2008-2010</a:t>
            </a:r>
          </a:p>
          <a:p>
            <a:pPr marL="514350" indent="-514350" algn="l" defTabSz="4389120">
              <a:spcBef>
                <a:spcPts val="1200"/>
              </a:spcBef>
              <a:buClr>
                <a:schemeClr val="bg1">
                  <a:lumMod val="85000"/>
                </a:schemeClr>
              </a:buClr>
              <a:buFont typeface="+mj-lt"/>
              <a:buAutoNum type="alphaLcParenR"/>
            </a:pPr>
            <a:r>
              <a:rPr lang="de-DE" dirty="0">
                <a:solidFill>
                  <a:schemeClr val="bg1"/>
                </a:solidFill>
                <a:latin typeface="Arial"/>
              </a:rPr>
              <a:t>A2 und B2 Lerner des Englischen, GB, IRL, 2008-2014</a:t>
            </a:r>
          </a:p>
          <a:p>
            <a:pPr marL="514350" indent="-514350" algn="l" defTabSz="4389120">
              <a:spcBef>
                <a:spcPts val="1200"/>
              </a:spcBef>
              <a:buClr>
                <a:schemeClr val="bg1">
                  <a:lumMod val="85000"/>
                </a:schemeClr>
              </a:buClr>
              <a:buFont typeface="+mj-lt"/>
              <a:buAutoNum type="alphaLcParenR"/>
            </a:pPr>
            <a:r>
              <a:rPr lang="de-DE" dirty="0">
                <a:solidFill>
                  <a:schemeClr val="bg1"/>
                </a:solidFill>
                <a:latin typeface="Arial"/>
              </a:rPr>
              <a:t>B2 Lerner des Deutschen, GB, IRL; 2014</a:t>
            </a:r>
          </a:p>
          <a:p>
            <a:pPr algn="l" defTabSz="4389120">
              <a:spcBef>
                <a:spcPts val="1200"/>
              </a:spcBef>
              <a:buFontTx/>
              <a:buChar char="-"/>
            </a:pPr>
            <a:endParaRPr lang="en-US" dirty="0">
              <a:solidFill>
                <a:schemeClr val="bg1"/>
              </a:solidFill>
            </a:endParaRPr>
          </a:p>
        </p:txBody>
      </p:sp>
      <p:sp>
        <p:nvSpPr>
          <p:cNvPr id="8" name="Textplatzhalter 7"/>
          <p:cNvSpPr>
            <a:spLocks noGrp="1"/>
          </p:cNvSpPr>
          <p:nvPr>
            <p:ph type="body" sz="quarter" idx="19"/>
          </p:nvPr>
        </p:nvSpPr>
        <p:spPr>
          <a:xfrm>
            <a:off x="1136332" y="23690831"/>
            <a:ext cx="12801600" cy="1260412"/>
          </a:xfrm>
          <a:solidFill>
            <a:srgbClr val="AA042E"/>
          </a:solidFill>
        </p:spPr>
        <p:txBody>
          <a:bodyPr vert="horz" lIns="365760" tIns="45720" rIns="91440" bIns="45720" rtlCol="0" anchor="ctr">
            <a:noAutofit/>
          </a:bodyPr>
          <a:lstStyle/>
          <a:p>
            <a:pPr>
              <a:spcBef>
                <a:spcPts val="1200"/>
              </a:spcBef>
            </a:pPr>
            <a:r>
              <a:rPr lang="en-US" dirty="0" err="1">
                <a:latin typeface="Arial"/>
              </a:rPr>
              <a:t>Kognitive</a:t>
            </a:r>
            <a:r>
              <a:rPr lang="en-US" dirty="0">
                <a:latin typeface="Arial"/>
              </a:rPr>
              <a:t> </a:t>
            </a:r>
            <a:r>
              <a:rPr lang="en-US" dirty="0" err="1">
                <a:latin typeface="Arial"/>
              </a:rPr>
              <a:t>Spracherwerbsmodelle</a:t>
            </a:r>
            <a:endParaRPr lang="en-US" dirty="0">
              <a:latin typeface="Arial"/>
            </a:endParaRPr>
          </a:p>
        </p:txBody>
      </p:sp>
      <p:graphicFrame>
        <p:nvGraphicFramePr>
          <p:cNvPr id="72" name="Inhaltsplatzhalter 71" descr="Horizontale Aufzählung" title="SmartArt"/>
          <p:cNvGraphicFramePr>
            <a:graphicFrameLocks noGrp="1"/>
          </p:cNvGraphicFramePr>
          <p:nvPr>
            <p:ph sz="quarter" idx="26"/>
            <p:extLst>
              <p:ext uri="{D42A27DB-BD31-4B8C-83A1-F6EECF244321}">
                <p14:modId xmlns:p14="http://schemas.microsoft.com/office/powerpoint/2010/main" val="2982874363"/>
              </p:ext>
            </p:extLst>
          </p:nvPr>
        </p:nvGraphicFramePr>
        <p:xfrm>
          <a:off x="1143000" y="25325832"/>
          <a:ext cx="12847320" cy="6932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platzhalter 8"/>
          <p:cNvSpPr>
            <a:spLocks noGrp="1"/>
          </p:cNvSpPr>
          <p:nvPr>
            <p:ph type="body" sz="quarter" idx="21"/>
          </p:nvPr>
        </p:nvSpPr>
        <p:spPr>
          <a:solidFill>
            <a:srgbClr val="AA042E"/>
          </a:solidFill>
        </p:spPr>
        <p:txBody>
          <a:bodyPr vert="horz" lIns="365760" tIns="45720" rIns="91440" bIns="45720" rtlCol="0" anchor="ctr">
            <a:noAutofit/>
          </a:bodyPr>
          <a:lstStyle/>
          <a:p>
            <a:pPr>
              <a:spcBef>
                <a:spcPts val="1200"/>
              </a:spcBef>
            </a:pPr>
            <a:r>
              <a:rPr lang="de-DE" dirty="0">
                <a:latin typeface="Arial"/>
              </a:rPr>
              <a:t>Das Experiment</a:t>
            </a:r>
            <a:endParaRPr lang="en-US" dirty="0">
              <a:latin typeface="Arial"/>
            </a:endParaRPr>
          </a:p>
        </p:txBody>
      </p:sp>
      <p:sp>
        <p:nvSpPr>
          <p:cNvPr id="70" name="Textplatzhalter 69"/>
          <p:cNvSpPr>
            <a:spLocks noGrp="1"/>
          </p:cNvSpPr>
          <p:nvPr>
            <p:ph type="body" sz="quarter" idx="40"/>
          </p:nvPr>
        </p:nvSpPr>
        <p:spPr>
          <a:xfrm>
            <a:off x="15454312" y="12036759"/>
            <a:ext cx="12801600" cy="1219200"/>
          </a:xfrm>
          <a:solidFill>
            <a:srgbClr val="AA042E"/>
          </a:solidFill>
        </p:spPr>
        <p:txBody>
          <a:bodyPr vert="horz" lIns="365760" tIns="45720" rIns="91440" bIns="45720" rtlCol="0" anchor="ctr">
            <a:noAutofit/>
          </a:bodyPr>
          <a:lstStyle/>
          <a:p>
            <a:pPr>
              <a:spcBef>
                <a:spcPts val="1200"/>
              </a:spcBef>
            </a:pPr>
            <a:r>
              <a:rPr lang="de-DE" dirty="0">
                <a:latin typeface="Arial"/>
              </a:rPr>
              <a:t>Teil 1: Flexion von Kunstwörtern</a:t>
            </a:r>
            <a:endParaRPr lang="en-US" dirty="0">
              <a:latin typeface="Arial"/>
            </a:endParaRPr>
          </a:p>
        </p:txBody>
      </p:sp>
      <p:sp>
        <p:nvSpPr>
          <p:cNvPr id="16" name="Textplatzhalter 15"/>
          <p:cNvSpPr>
            <a:spLocks noGrp="1"/>
          </p:cNvSpPr>
          <p:nvPr>
            <p:ph type="body" sz="quarter" idx="29"/>
          </p:nvPr>
        </p:nvSpPr>
        <p:spPr>
          <a:xfrm>
            <a:off x="15544800" y="21808440"/>
            <a:ext cx="12801600" cy="1219200"/>
          </a:xfrm>
          <a:solidFill>
            <a:srgbClr val="AA042E"/>
          </a:solidFill>
        </p:spPr>
        <p:txBody>
          <a:bodyPr vert="horz" lIns="365760" tIns="45720" rIns="91440" bIns="45720" rtlCol="0" anchor="ctr">
            <a:noAutofit/>
          </a:bodyPr>
          <a:lstStyle/>
          <a:p>
            <a:pPr>
              <a:spcBef>
                <a:spcPts val="1200"/>
              </a:spcBef>
            </a:pPr>
            <a:r>
              <a:rPr lang="de-DE" dirty="0">
                <a:latin typeface="Arial"/>
              </a:rPr>
              <a:t>Teil 2: X-Lex und Vokabelwissen</a:t>
            </a:r>
            <a:endParaRPr lang="en-US" dirty="0">
              <a:latin typeface="Arial"/>
            </a:endParaRPr>
          </a:p>
        </p:txBody>
      </p:sp>
      <p:sp>
        <p:nvSpPr>
          <p:cNvPr id="17" name="Inhaltsplatzhalter 16"/>
          <p:cNvSpPr>
            <a:spLocks noGrp="1"/>
          </p:cNvSpPr>
          <p:nvPr>
            <p:ph sz="quarter" idx="30"/>
          </p:nvPr>
        </p:nvSpPr>
        <p:spPr>
          <a:xfrm>
            <a:off x="15544800" y="23586908"/>
            <a:ext cx="12801600" cy="8042188"/>
          </a:xfrm>
        </p:spPr>
        <p:txBody>
          <a:bodyPr>
            <a:normAutofit/>
          </a:bodyPr>
          <a:lstStyle/>
          <a:p>
            <a:pPr marL="0" indent="0" algn="just" defTabSz="4389120">
              <a:spcBef>
                <a:spcPts val="1200"/>
              </a:spcBef>
              <a:buClr>
                <a:schemeClr val="bg1">
                  <a:lumMod val="65000"/>
                </a:schemeClr>
              </a:buClr>
              <a:buNone/>
            </a:pPr>
            <a:r>
              <a:rPr lang="en-US" dirty="0">
                <a:solidFill>
                  <a:schemeClr val="bg1"/>
                </a:solidFill>
              </a:rPr>
              <a:t>Das </a:t>
            </a:r>
            <a:r>
              <a:rPr lang="en-US" dirty="0" err="1">
                <a:solidFill>
                  <a:schemeClr val="bg1"/>
                </a:solidFill>
              </a:rPr>
              <a:t>Programm</a:t>
            </a:r>
            <a:r>
              <a:rPr lang="en-US" dirty="0">
                <a:solidFill>
                  <a:schemeClr val="bg1"/>
                </a:solidFill>
              </a:rPr>
              <a:t> </a:t>
            </a:r>
            <a:r>
              <a:rPr lang="en-US" i="1" dirty="0">
                <a:solidFill>
                  <a:schemeClr val="bg1"/>
                </a:solidFill>
              </a:rPr>
              <a:t>X-Lex</a:t>
            </a:r>
            <a:r>
              <a:rPr lang="en-US" dirty="0">
                <a:solidFill>
                  <a:schemeClr val="bg1"/>
                </a:solidFill>
              </a:rPr>
              <a:t> von Paul </a:t>
            </a:r>
            <a:r>
              <a:rPr lang="en-US" dirty="0" err="1">
                <a:solidFill>
                  <a:schemeClr val="bg1"/>
                </a:solidFill>
              </a:rPr>
              <a:t>Meara</a:t>
            </a:r>
            <a:r>
              <a:rPr lang="en-US" dirty="0">
                <a:solidFill>
                  <a:schemeClr val="bg1"/>
                </a:solidFill>
              </a:rPr>
              <a:t>, Wales, UK, </a:t>
            </a:r>
            <a:r>
              <a:rPr lang="en-US" dirty="0" err="1">
                <a:solidFill>
                  <a:schemeClr val="bg1"/>
                </a:solidFill>
              </a:rPr>
              <a:t>ermöglicht</a:t>
            </a:r>
            <a:r>
              <a:rPr lang="en-US" dirty="0">
                <a:solidFill>
                  <a:schemeClr val="bg1"/>
                </a:solidFill>
              </a:rPr>
              <a:t> </a:t>
            </a:r>
            <a:r>
              <a:rPr lang="en-US" dirty="0" err="1">
                <a:solidFill>
                  <a:schemeClr val="bg1"/>
                </a:solidFill>
              </a:rPr>
              <a:t>es</a:t>
            </a:r>
            <a:r>
              <a:rPr lang="en-US" dirty="0">
                <a:solidFill>
                  <a:schemeClr val="bg1"/>
                </a:solidFill>
              </a:rPr>
              <a:t> </a:t>
            </a:r>
            <a:r>
              <a:rPr lang="en-US" dirty="0" err="1">
                <a:solidFill>
                  <a:schemeClr val="bg1"/>
                </a:solidFill>
              </a:rPr>
              <a:t>Ihnen</a:t>
            </a:r>
            <a:r>
              <a:rPr lang="en-US" dirty="0">
                <a:solidFill>
                  <a:schemeClr val="bg1"/>
                </a:solidFill>
              </a:rPr>
              <a:t> </a:t>
            </a:r>
            <a:r>
              <a:rPr lang="en-US" dirty="0" err="1">
                <a:solidFill>
                  <a:schemeClr val="bg1"/>
                </a:solidFill>
              </a:rPr>
              <a:t>zu</a:t>
            </a:r>
            <a:r>
              <a:rPr lang="en-US" dirty="0">
                <a:solidFill>
                  <a:schemeClr val="bg1"/>
                </a:solidFill>
              </a:rPr>
              <a:t> </a:t>
            </a:r>
            <a:r>
              <a:rPr lang="en-US" dirty="0" err="1">
                <a:solidFill>
                  <a:schemeClr val="bg1"/>
                </a:solidFill>
              </a:rPr>
              <a:t>berechnen</a:t>
            </a:r>
            <a:r>
              <a:rPr lang="en-US" dirty="0">
                <a:solidFill>
                  <a:schemeClr val="bg1"/>
                </a:solidFill>
              </a:rPr>
              <a:t>, </a:t>
            </a:r>
            <a:r>
              <a:rPr lang="en-US" dirty="0" err="1">
                <a:solidFill>
                  <a:schemeClr val="bg1"/>
                </a:solidFill>
              </a:rPr>
              <a:t>wie</a:t>
            </a:r>
            <a:r>
              <a:rPr lang="en-US" dirty="0">
                <a:solidFill>
                  <a:schemeClr val="bg1"/>
                </a:solidFill>
              </a:rPr>
              <a:t> </a:t>
            </a:r>
            <a:r>
              <a:rPr lang="en-US" dirty="0" err="1">
                <a:solidFill>
                  <a:schemeClr val="bg1"/>
                </a:solidFill>
              </a:rPr>
              <a:t>viele</a:t>
            </a:r>
            <a:r>
              <a:rPr lang="en-US" dirty="0">
                <a:solidFill>
                  <a:schemeClr val="bg1"/>
                </a:solidFill>
              </a:rPr>
              <a:t> der 3500 </a:t>
            </a:r>
            <a:r>
              <a:rPr lang="en-US" dirty="0" err="1">
                <a:solidFill>
                  <a:schemeClr val="bg1"/>
                </a:solidFill>
              </a:rPr>
              <a:t>gängisten</a:t>
            </a:r>
            <a:r>
              <a:rPr lang="en-US" dirty="0">
                <a:solidFill>
                  <a:schemeClr val="bg1"/>
                </a:solidFill>
              </a:rPr>
              <a:t> </a:t>
            </a:r>
            <a:r>
              <a:rPr lang="en-US" dirty="0" err="1">
                <a:solidFill>
                  <a:schemeClr val="bg1"/>
                </a:solidFill>
              </a:rPr>
              <a:t>Wörter</a:t>
            </a:r>
            <a:r>
              <a:rPr lang="en-US" dirty="0">
                <a:solidFill>
                  <a:schemeClr val="bg1"/>
                </a:solidFill>
              </a:rPr>
              <a:t> des </a:t>
            </a:r>
            <a:r>
              <a:rPr lang="en-US" dirty="0" err="1">
                <a:solidFill>
                  <a:schemeClr val="bg1"/>
                </a:solidFill>
              </a:rPr>
              <a:t>Englischen</a:t>
            </a:r>
            <a:r>
              <a:rPr lang="en-US" dirty="0">
                <a:solidFill>
                  <a:schemeClr val="bg1"/>
                </a:solidFill>
              </a:rPr>
              <a:t> </a:t>
            </a:r>
            <a:r>
              <a:rPr lang="en-US" dirty="0" err="1">
                <a:solidFill>
                  <a:schemeClr val="bg1"/>
                </a:solidFill>
              </a:rPr>
              <a:t>Sie</a:t>
            </a:r>
            <a:r>
              <a:rPr lang="en-US" dirty="0">
                <a:solidFill>
                  <a:schemeClr val="bg1"/>
                </a:solidFill>
              </a:rPr>
              <a:t> </a:t>
            </a:r>
            <a:r>
              <a:rPr lang="en-US" dirty="0" err="1">
                <a:solidFill>
                  <a:schemeClr val="bg1"/>
                </a:solidFill>
              </a:rPr>
              <a:t>kennen</a:t>
            </a:r>
            <a:r>
              <a:rPr lang="en-US" dirty="0">
                <a:solidFill>
                  <a:schemeClr val="bg1"/>
                </a:solidFill>
              </a:rPr>
              <a:t>. </a:t>
            </a:r>
          </a:p>
          <a:p>
            <a:pPr marL="457200" indent="-457200" algn="l" defTabSz="4389120">
              <a:spcBef>
                <a:spcPts val="1200"/>
              </a:spcBef>
              <a:buClr>
                <a:schemeClr val="bg1">
                  <a:lumMod val="65000"/>
                </a:schemeClr>
              </a:buClr>
              <a:buFont typeface="Arial"/>
              <a:buChar char="•"/>
            </a:pPr>
            <a:endParaRPr lang="en-US" sz="4000" dirty="0">
              <a:solidFill>
                <a:schemeClr val="bg1"/>
              </a:solidFill>
            </a:endParaRPr>
          </a:p>
          <a:p>
            <a:pPr marL="457200" indent="-457200" algn="l" defTabSz="4389120">
              <a:spcBef>
                <a:spcPts val="1200"/>
              </a:spcBef>
              <a:buClr>
                <a:schemeClr val="bg1">
                  <a:lumMod val="65000"/>
                </a:schemeClr>
              </a:buClr>
              <a:buFont typeface="Arial"/>
              <a:buChar char="•"/>
            </a:pPr>
            <a:endParaRPr lang="en-US" sz="4000" dirty="0">
              <a:solidFill>
                <a:schemeClr val="bg1"/>
              </a:solidFill>
            </a:endParaRPr>
          </a:p>
        </p:txBody>
      </p:sp>
      <p:sp>
        <p:nvSpPr>
          <p:cNvPr id="18" name="Textplatzhalter 17"/>
          <p:cNvSpPr>
            <a:spLocks noGrp="1"/>
          </p:cNvSpPr>
          <p:nvPr>
            <p:ph type="body" sz="quarter" idx="31"/>
          </p:nvPr>
        </p:nvSpPr>
        <p:spPr>
          <a:solidFill>
            <a:srgbClr val="AA042E"/>
          </a:solidFill>
        </p:spPr>
        <p:txBody>
          <a:bodyPr/>
          <a:lstStyle/>
          <a:p>
            <a:pPr marL="0" indent="0" algn="ctr" defTabSz="4389120">
              <a:spcBef>
                <a:spcPts val="1200"/>
              </a:spcBef>
              <a:buNone/>
            </a:pPr>
            <a:r>
              <a:rPr lang="de-DE" sz="5400" b="0" i="0" baseline="0" dirty="0">
                <a:solidFill>
                  <a:schemeClr val="bg1"/>
                </a:solidFill>
                <a:latin typeface="Arial"/>
                <a:ea typeface="+mn-ea"/>
                <a:cs typeface="+mn-cs"/>
              </a:rPr>
              <a:t>Bisherige Ergebnisse</a:t>
            </a:r>
            <a:endParaRPr lang="en-US" dirty="0"/>
          </a:p>
        </p:txBody>
      </p:sp>
      <p:sp>
        <p:nvSpPr>
          <p:cNvPr id="6" name="Inhaltsplatzhalter 5"/>
          <p:cNvSpPr>
            <a:spLocks noGrp="1"/>
          </p:cNvSpPr>
          <p:nvPr>
            <p:ph sz="quarter" idx="33"/>
          </p:nvPr>
        </p:nvSpPr>
        <p:spPr>
          <a:xfrm>
            <a:off x="31786833" y="6964649"/>
            <a:ext cx="9340850" cy="728871"/>
          </a:xfrm>
        </p:spPr>
        <p:txBody>
          <a:bodyPr>
            <a:normAutofit/>
          </a:bodyPr>
          <a:lstStyle/>
          <a:p>
            <a:pPr marL="0" indent="0" algn="ctr" defTabSz="4389120">
              <a:spcBef>
                <a:spcPts val="1200"/>
              </a:spcBef>
              <a:buClr>
                <a:schemeClr val="bg1">
                  <a:lumMod val="65000"/>
                </a:schemeClr>
              </a:buClr>
              <a:buNone/>
            </a:pPr>
            <a:r>
              <a:rPr lang="de-DE" sz="2000" b="0" i="0" baseline="0" dirty="0">
                <a:solidFill>
                  <a:schemeClr val="bg1"/>
                </a:solidFill>
                <a:latin typeface="Arial"/>
              </a:rPr>
              <a:t>Pilotstudie </a:t>
            </a:r>
            <a:r>
              <a:rPr lang="de-DE" sz="2000" b="0" i="0" dirty="0">
                <a:solidFill>
                  <a:schemeClr val="bg1"/>
                </a:solidFill>
                <a:latin typeface="Arial"/>
              </a:rPr>
              <a:t>mit Linzer SchülerInnen aus dem Gymnasium </a:t>
            </a:r>
            <a:r>
              <a:rPr lang="de-DE" sz="2000" b="0" i="0" dirty="0" err="1">
                <a:solidFill>
                  <a:schemeClr val="bg1"/>
                </a:solidFill>
                <a:latin typeface="Arial"/>
              </a:rPr>
              <a:t>Petrinum</a:t>
            </a:r>
            <a:r>
              <a:rPr lang="de-DE" sz="2000" b="0" i="0" dirty="0">
                <a:solidFill>
                  <a:schemeClr val="bg1"/>
                </a:solidFill>
                <a:latin typeface="Arial"/>
              </a:rPr>
              <a:t> von 2013</a:t>
            </a:r>
            <a:endParaRPr lang="en-US" sz="2000" dirty="0">
              <a:solidFill>
                <a:schemeClr val="bg1"/>
              </a:solidFill>
            </a:endParaRPr>
          </a:p>
        </p:txBody>
      </p:sp>
      <p:sp>
        <p:nvSpPr>
          <p:cNvPr id="71" name="Textplatzhalter 70"/>
          <p:cNvSpPr>
            <a:spLocks noGrp="1"/>
          </p:cNvSpPr>
          <p:nvPr>
            <p:ph type="body" sz="quarter" idx="41"/>
          </p:nvPr>
        </p:nvSpPr>
        <p:spPr>
          <a:xfrm>
            <a:off x="29900880" y="19882466"/>
            <a:ext cx="12801600" cy="1219200"/>
          </a:xfrm>
          <a:solidFill>
            <a:srgbClr val="AA042E"/>
          </a:solidFill>
        </p:spPr>
        <p:txBody>
          <a:bodyPr vert="horz" lIns="365760" tIns="45720" rIns="91440" bIns="45720" rtlCol="0" anchor="ctr">
            <a:noAutofit/>
          </a:bodyPr>
          <a:lstStyle/>
          <a:p>
            <a:pPr>
              <a:spcBef>
                <a:spcPts val="1200"/>
              </a:spcBef>
            </a:pPr>
            <a:r>
              <a:rPr lang="de-DE" dirty="0">
                <a:latin typeface="Arial"/>
              </a:rPr>
              <a:t>Schlussfolgerung und offene Fragen</a:t>
            </a:r>
            <a:endParaRPr lang="en-US" dirty="0">
              <a:latin typeface="Arial"/>
            </a:endParaRPr>
          </a:p>
        </p:txBody>
      </p:sp>
      <p:sp>
        <p:nvSpPr>
          <p:cNvPr id="15" name="Inhaltsplatzhalter 14"/>
          <p:cNvSpPr>
            <a:spLocks noGrp="1"/>
          </p:cNvSpPr>
          <p:nvPr>
            <p:ph sz="quarter" idx="42"/>
          </p:nvPr>
        </p:nvSpPr>
        <p:spPr/>
        <p:txBody>
          <a:bodyPr>
            <a:normAutofit lnSpcReduction="10000"/>
          </a:bodyPr>
          <a:lstStyle/>
          <a:p>
            <a:pPr marL="514350" indent="-514350" algn="l" defTabSz="4389120">
              <a:spcBef>
                <a:spcPts val="0"/>
              </a:spcBef>
              <a:buClr>
                <a:schemeClr val="bg1">
                  <a:lumMod val="65000"/>
                </a:schemeClr>
              </a:buClr>
              <a:buFont typeface="+mj-lt"/>
              <a:buAutoNum type="alphaLcParenR"/>
            </a:pPr>
            <a:r>
              <a:rPr lang="de-DE" sz="3200" b="0" i="0" baseline="0" dirty="0">
                <a:solidFill>
                  <a:schemeClr val="bg1"/>
                </a:solidFill>
                <a:latin typeface="Arial"/>
                <a:ea typeface="+mn-ea"/>
                <a:cs typeface="+mn-cs"/>
              </a:rPr>
              <a:t>Für Sprecher und Lerner des Englisch gibt es Evidenz für einen universellen </a:t>
            </a:r>
            <a:r>
              <a:rPr lang="de-DE" sz="3200" b="0" i="1" baseline="0" dirty="0" err="1">
                <a:solidFill>
                  <a:schemeClr val="bg1"/>
                </a:solidFill>
                <a:latin typeface="Arial"/>
              </a:rPr>
              <a:t>pattern</a:t>
            </a:r>
            <a:r>
              <a:rPr lang="de-DE" sz="3200" b="0" i="1" baseline="0" dirty="0">
                <a:solidFill>
                  <a:schemeClr val="bg1"/>
                </a:solidFill>
                <a:latin typeface="Arial"/>
              </a:rPr>
              <a:t> associator.</a:t>
            </a:r>
          </a:p>
          <a:p>
            <a:pPr marL="514350" indent="-514350" algn="l" defTabSz="4389120">
              <a:spcBef>
                <a:spcPts val="0"/>
              </a:spcBef>
              <a:buClr>
                <a:schemeClr val="bg1">
                  <a:lumMod val="65000"/>
                </a:schemeClr>
              </a:buClr>
              <a:buFont typeface="+mj-lt"/>
              <a:buAutoNum type="alphaLcParenR"/>
            </a:pPr>
            <a:r>
              <a:rPr lang="de-DE" dirty="0">
                <a:solidFill>
                  <a:schemeClr val="bg1"/>
                </a:solidFill>
                <a:latin typeface="Arial"/>
              </a:rPr>
              <a:t>Es gibt auch Evidenz für eine prototypische Organisation der irregulären Verben.</a:t>
            </a:r>
            <a:endParaRPr lang="de-DE" sz="3200" b="0" baseline="0" dirty="0">
              <a:solidFill>
                <a:schemeClr val="bg1"/>
              </a:solidFill>
              <a:latin typeface="Arial"/>
            </a:endParaRPr>
          </a:p>
          <a:p>
            <a:pPr marL="514350" indent="-514350" algn="l" defTabSz="4389120">
              <a:spcBef>
                <a:spcPts val="0"/>
              </a:spcBef>
              <a:buClr>
                <a:schemeClr val="bg1">
                  <a:lumMod val="65000"/>
                </a:schemeClr>
              </a:buClr>
              <a:buFont typeface="+mj-lt"/>
              <a:buAutoNum type="alphaLcParenR"/>
            </a:pPr>
            <a:r>
              <a:rPr lang="de-DE" dirty="0">
                <a:solidFill>
                  <a:schemeClr val="bg1"/>
                </a:solidFill>
                <a:latin typeface="Arial"/>
              </a:rPr>
              <a:t>Das eindimensional regelbasierte Spracherwerbsmodell ist mit diesen Daten nicht vereinbar.</a:t>
            </a:r>
          </a:p>
          <a:p>
            <a:pPr marL="514350" indent="-514350" algn="l" defTabSz="4389120">
              <a:spcBef>
                <a:spcPts val="0"/>
              </a:spcBef>
              <a:buClr>
                <a:schemeClr val="bg1">
                  <a:lumMod val="65000"/>
                </a:schemeClr>
              </a:buClr>
              <a:buFont typeface="+mj-lt"/>
              <a:buAutoNum type="alphaLcParenR"/>
            </a:pPr>
            <a:r>
              <a:rPr lang="de-DE" dirty="0">
                <a:solidFill>
                  <a:schemeClr val="bg1"/>
                </a:solidFill>
                <a:latin typeface="Arial"/>
              </a:rPr>
              <a:t>Gibt es außerdem einen universellen </a:t>
            </a:r>
            <a:r>
              <a:rPr lang="de-DE" i="1" dirty="0">
                <a:solidFill>
                  <a:schemeClr val="bg1"/>
                </a:solidFill>
                <a:latin typeface="Arial"/>
              </a:rPr>
              <a:t>apophonic </a:t>
            </a:r>
            <a:r>
              <a:rPr lang="de-DE" i="1" dirty="0" err="1">
                <a:solidFill>
                  <a:schemeClr val="bg1"/>
                </a:solidFill>
                <a:latin typeface="Arial"/>
              </a:rPr>
              <a:t>path</a:t>
            </a:r>
            <a:r>
              <a:rPr lang="de-DE" dirty="0">
                <a:solidFill>
                  <a:schemeClr val="bg1"/>
                </a:solidFill>
                <a:latin typeface="Arial"/>
              </a:rPr>
              <a:t>?</a:t>
            </a:r>
          </a:p>
          <a:p>
            <a:pPr marL="514350" indent="-514350" algn="l" defTabSz="4389120">
              <a:spcBef>
                <a:spcPts val="0"/>
              </a:spcBef>
              <a:buClr>
                <a:schemeClr val="bg1">
                  <a:lumMod val="65000"/>
                </a:schemeClr>
              </a:buClr>
              <a:buFont typeface="+mj-lt"/>
              <a:buAutoNum type="alphaLcParenR"/>
            </a:pPr>
            <a:r>
              <a:rPr lang="de-DE" dirty="0">
                <a:solidFill>
                  <a:schemeClr val="bg1"/>
                </a:solidFill>
                <a:latin typeface="Arial"/>
              </a:rPr>
              <a:t>Welche Ähnlichkeiten und Differenzen gibt es zwischen deutsch-englischer und englisch-deutscher Lernersprache?</a:t>
            </a:r>
          </a:p>
          <a:p>
            <a:pPr marL="457200" indent="-457200" algn="l" defTabSz="4389120">
              <a:spcBef>
                <a:spcPts val="1200"/>
              </a:spcBef>
              <a:buClr>
                <a:schemeClr val="bg1">
                  <a:lumMod val="65000"/>
                </a:schemeClr>
              </a:buClr>
              <a:buFont typeface="Arial"/>
              <a:buChar char="•"/>
            </a:pPr>
            <a:endParaRPr lang="en-US" dirty="0">
              <a:solidFill>
                <a:schemeClr val="bg1"/>
              </a:solidFill>
            </a:endParaRPr>
          </a:p>
        </p:txBody>
      </p:sp>
      <p:sp>
        <p:nvSpPr>
          <p:cNvPr id="21" name="Textplatzhalter 20"/>
          <p:cNvSpPr>
            <a:spLocks noGrp="1"/>
          </p:cNvSpPr>
          <p:nvPr>
            <p:ph type="body" sz="quarter" idx="34"/>
          </p:nvPr>
        </p:nvSpPr>
        <p:spPr>
          <a:solidFill>
            <a:srgbClr val="AA042E"/>
          </a:solidFill>
        </p:spPr>
        <p:txBody>
          <a:bodyPr vert="horz" lIns="365760" tIns="45720" rIns="91440" bIns="45720" rtlCol="0" anchor="ctr">
            <a:noAutofit/>
          </a:bodyPr>
          <a:lstStyle/>
          <a:p>
            <a:pPr>
              <a:spcBef>
                <a:spcPts val="1200"/>
              </a:spcBef>
            </a:pPr>
            <a:r>
              <a:rPr lang="de-DE" dirty="0">
                <a:latin typeface="Arial"/>
              </a:rPr>
              <a:t>Zitierte Werke</a:t>
            </a:r>
            <a:endParaRPr lang="en-US" dirty="0">
              <a:latin typeface="Arial"/>
            </a:endParaRPr>
          </a:p>
        </p:txBody>
      </p:sp>
      <p:sp>
        <p:nvSpPr>
          <p:cNvPr id="22" name="Inhaltsplatzhalter 21"/>
          <p:cNvSpPr>
            <a:spLocks noGrp="1"/>
          </p:cNvSpPr>
          <p:nvPr>
            <p:ph sz="quarter" idx="35"/>
          </p:nvPr>
        </p:nvSpPr>
        <p:spPr/>
        <p:txBody>
          <a:bodyPr>
            <a:normAutofit fontScale="77500" lnSpcReduction="20000"/>
          </a:bodyPr>
          <a:lstStyle/>
          <a:p>
            <a:r>
              <a:rPr lang="de-AT" cap="small" dirty="0" err="1">
                <a:solidFill>
                  <a:schemeClr val="bg1"/>
                </a:solidFill>
              </a:rPr>
              <a:t>Baayen</a:t>
            </a:r>
            <a:r>
              <a:rPr lang="de-AT" dirty="0">
                <a:solidFill>
                  <a:schemeClr val="bg1"/>
                </a:solidFill>
              </a:rPr>
              <a:t>, R. H. &amp; F. </a:t>
            </a:r>
            <a:r>
              <a:rPr lang="de-AT" cap="small" dirty="0">
                <a:solidFill>
                  <a:schemeClr val="bg1"/>
                </a:solidFill>
              </a:rPr>
              <a:t>Moscoso del Prado Martín</a:t>
            </a:r>
            <a:r>
              <a:rPr lang="de-AT" dirty="0">
                <a:solidFill>
                  <a:schemeClr val="bg1"/>
                </a:solidFill>
              </a:rPr>
              <a:t> (2005): “</a:t>
            </a:r>
            <a:r>
              <a:rPr lang="de-AT" dirty="0" err="1">
                <a:solidFill>
                  <a:schemeClr val="bg1"/>
                </a:solidFill>
              </a:rPr>
              <a:t>Semantic</a:t>
            </a:r>
            <a:r>
              <a:rPr lang="de-AT" dirty="0">
                <a:solidFill>
                  <a:schemeClr val="bg1"/>
                </a:solidFill>
              </a:rPr>
              <a:t> </a:t>
            </a:r>
            <a:r>
              <a:rPr lang="de-AT" dirty="0" err="1">
                <a:solidFill>
                  <a:schemeClr val="bg1"/>
                </a:solidFill>
              </a:rPr>
              <a:t>density</a:t>
            </a:r>
            <a:r>
              <a:rPr lang="de-AT" dirty="0">
                <a:solidFill>
                  <a:schemeClr val="bg1"/>
                </a:solidFill>
              </a:rPr>
              <a:t> </a:t>
            </a:r>
            <a:r>
              <a:rPr lang="de-AT" dirty="0" err="1">
                <a:solidFill>
                  <a:schemeClr val="bg1"/>
                </a:solidFill>
              </a:rPr>
              <a:t>and</a:t>
            </a:r>
            <a:r>
              <a:rPr lang="de-AT" dirty="0">
                <a:solidFill>
                  <a:schemeClr val="bg1"/>
                </a:solidFill>
              </a:rPr>
              <a:t> </a:t>
            </a:r>
            <a:r>
              <a:rPr lang="de-AT" dirty="0" err="1">
                <a:solidFill>
                  <a:schemeClr val="bg1"/>
                </a:solidFill>
              </a:rPr>
              <a:t>pasttense</a:t>
            </a:r>
            <a:r>
              <a:rPr lang="de-AT" dirty="0">
                <a:solidFill>
                  <a:schemeClr val="bg1"/>
                </a:solidFill>
              </a:rPr>
              <a:t> </a:t>
            </a:r>
            <a:r>
              <a:rPr lang="en-US" dirty="0">
                <a:solidFill>
                  <a:schemeClr val="bg1"/>
                </a:solidFill>
              </a:rPr>
              <a:t>formation in three Germanic languages”. </a:t>
            </a:r>
            <a:r>
              <a:rPr lang="en-US" i="1" dirty="0">
                <a:solidFill>
                  <a:schemeClr val="bg1"/>
                </a:solidFill>
              </a:rPr>
              <a:t>Language 81, 3, </a:t>
            </a:r>
            <a:r>
              <a:rPr lang="en-US" dirty="0">
                <a:solidFill>
                  <a:schemeClr val="bg1"/>
                </a:solidFill>
              </a:rPr>
              <a:t>666-698.</a:t>
            </a:r>
          </a:p>
          <a:p>
            <a:r>
              <a:rPr lang="en-US" cap="small" dirty="0" err="1">
                <a:solidFill>
                  <a:schemeClr val="bg1"/>
                </a:solidFill>
              </a:rPr>
              <a:t>Plag</a:t>
            </a:r>
            <a:r>
              <a:rPr lang="en-US" dirty="0">
                <a:solidFill>
                  <a:schemeClr val="bg1"/>
                </a:solidFill>
              </a:rPr>
              <a:t>, I. (2000): “Irregular past tense formation in English </a:t>
            </a:r>
            <a:r>
              <a:rPr lang="en-US" dirty="0" err="1">
                <a:solidFill>
                  <a:schemeClr val="bg1"/>
                </a:solidFill>
              </a:rPr>
              <a:t>interlanguage</a:t>
            </a:r>
            <a:r>
              <a:rPr lang="en-US" dirty="0">
                <a:solidFill>
                  <a:schemeClr val="bg1"/>
                </a:solidFill>
              </a:rPr>
              <a:t>”. In: I. </a:t>
            </a:r>
            <a:r>
              <a:rPr lang="en-US" dirty="0" err="1">
                <a:solidFill>
                  <a:schemeClr val="bg1"/>
                </a:solidFill>
              </a:rPr>
              <a:t>Plag</a:t>
            </a:r>
            <a:r>
              <a:rPr lang="en-US" dirty="0">
                <a:solidFill>
                  <a:schemeClr val="bg1"/>
                </a:solidFill>
              </a:rPr>
              <a:t>, K. P. Schneider (eds.): </a:t>
            </a:r>
            <a:r>
              <a:rPr lang="en-US" i="1" dirty="0">
                <a:solidFill>
                  <a:schemeClr val="bg1"/>
                </a:solidFill>
              </a:rPr>
              <a:t>Language Use, Language Acquisition, and Language History. (Mostly) Empirical Studies in </a:t>
            </a:r>
            <a:r>
              <a:rPr lang="en-US" i="1" dirty="0" err="1">
                <a:solidFill>
                  <a:schemeClr val="bg1"/>
                </a:solidFill>
              </a:rPr>
              <a:t>Honour</a:t>
            </a:r>
            <a:r>
              <a:rPr lang="en-US" i="1" dirty="0">
                <a:solidFill>
                  <a:schemeClr val="bg1"/>
                </a:solidFill>
              </a:rPr>
              <a:t> of </a:t>
            </a:r>
            <a:r>
              <a:rPr lang="en-US" i="1" dirty="0" err="1">
                <a:solidFill>
                  <a:schemeClr val="bg1"/>
                </a:solidFill>
              </a:rPr>
              <a:t>Rüdiger</a:t>
            </a:r>
            <a:r>
              <a:rPr lang="en-US" i="1" dirty="0">
                <a:solidFill>
                  <a:schemeClr val="bg1"/>
                </a:solidFill>
              </a:rPr>
              <a:t> Zimmermann</a:t>
            </a:r>
            <a:r>
              <a:rPr lang="en-US" dirty="0">
                <a:solidFill>
                  <a:schemeClr val="bg1"/>
                </a:solidFill>
              </a:rPr>
              <a:t>. Trier: </a:t>
            </a:r>
            <a:r>
              <a:rPr lang="de-AT" dirty="0" err="1">
                <a:solidFill>
                  <a:schemeClr val="bg1"/>
                </a:solidFill>
              </a:rPr>
              <a:t>Wissenschafticher</a:t>
            </a:r>
            <a:r>
              <a:rPr lang="de-AT" dirty="0">
                <a:solidFill>
                  <a:schemeClr val="bg1"/>
                </a:solidFill>
              </a:rPr>
              <a:t> Verlag, 134-149.</a:t>
            </a:r>
          </a:p>
          <a:p>
            <a:r>
              <a:rPr lang="en-US" cap="small" dirty="0" err="1">
                <a:solidFill>
                  <a:schemeClr val="bg1"/>
                </a:solidFill>
              </a:rPr>
              <a:t>Ségéral</a:t>
            </a:r>
            <a:r>
              <a:rPr lang="en-US" dirty="0">
                <a:solidFill>
                  <a:schemeClr val="bg1"/>
                </a:solidFill>
              </a:rPr>
              <a:t>, P. &amp; T. </a:t>
            </a:r>
            <a:r>
              <a:rPr lang="en-US" cap="small" dirty="0" err="1">
                <a:solidFill>
                  <a:schemeClr val="bg1"/>
                </a:solidFill>
              </a:rPr>
              <a:t>Scheer</a:t>
            </a:r>
            <a:r>
              <a:rPr lang="en-US" dirty="0">
                <a:solidFill>
                  <a:schemeClr val="bg1"/>
                </a:solidFill>
              </a:rPr>
              <a:t> (1998): “A generalized theory of ablaut: The case of </a:t>
            </a:r>
            <a:r>
              <a:rPr lang="en-US" dirty="0" err="1">
                <a:solidFill>
                  <a:schemeClr val="bg1"/>
                </a:solidFill>
              </a:rPr>
              <a:t>modernGerman</a:t>
            </a:r>
            <a:r>
              <a:rPr lang="en-US" dirty="0">
                <a:solidFill>
                  <a:schemeClr val="bg1"/>
                </a:solidFill>
              </a:rPr>
              <a:t> strong verbs”. R. </a:t>
            </a:r>
            <a:r>
              <a:rPr lang="en-US" dirty="0" err="1">
                <a:solidFill>
                  <a:schemeClr val="bg1"/>
                </a:solidFill>
              </a:rPr>
              <a:t>Fabri</a:t>
            </a:r>
            <a:r>
              <a:rPr lang="en-US" dirty="0">
                <a:solidFill>
                  <a:schemeClr val="bg1"/>
                </a:solidFill>
              </a:rPr>
              <a:t>, A. </a:t>
            </a:r>
            <a:r>
              <a:rPr lang="en-US" dirty="0" err="1">
                <a:solidFill>
                  <a:schemeClr val="bg1"/>
                </a:solidFill>
              </a:rPr>
              <a:t>Ortmann</a:t>
            </a:r>
            <a:r>
              <a:rPr lang="en-US" dirty="0">
                <a:solidFill>
                  <a:schemeClr val="bg1"/>
                </a:solidFill>
              </a:rPr>
              <a:t>, T. </a:t>
            </a:r>
            <a:r>
              <a:rPr lang="en-US" dirty="0" err="1">
                <a:solidFill>
                  <a:schemeClr val="bg1"/>
                </a:solidFill>
              </a:rPr>
              <a:t>Parodi</a:t>
            </a:r>
            <a:r>
              <a:rPr lang="en-US" dirty="0">
                <a:solidFill>
                  <a:schemeClr val="bg1"/>
                </a:solidFill>
              </a:rPr>
              <a:t> (eds.): </a:t>
            </a:r>
            <a:r>
              <a:rPr lang="en-US" i="1" dirty="0">
                <a:solidFill>
                  <a:schemeClr val="bg1"/>
                </a:solidFill>
              </a:rPr>
              <a:t>Models of Inflection.</a:t>
            </a:r>
            <a:r>
              <a:rPr lang="de-AT" dirty="0">
                <a:solidFill>
                  <a:schemeClr val="bg1"/>
                </a:solidFill>
              </a:rPr>
              <a:t>Tübingen: Niemeyer, 28-59.</a:t>
            </a:r>
          </a:p>
          <a:p>
            <a:pPr lvl="0"/>
            <a:r>
              <a:rPr lang="en-GB" cap="small" dirty="0">
                <a:solidFill>
                  <a:schemeClr val="bg1"/>
                </a:solidFill>
              </a:rPr>
              <a:t>Wagner</a:t>
            </a:r>
            <a:r>
              <a:rPr lang="en-GB" dirty="0">
                <a:solidFill>
                  <a:schemeClr val="bg1"/>
                </a:solidFill>
              </a:rPr>
              <a:t>, Thomas (2010): </a:t>
            </a:r>
            <a:r>
              <a:rPr lang="en-GB" i="1" dirty="0" err="1">
                <a:solidFill>
                  <a:schemeClr val="bg1"/>
                </a:solidFill>
              </a:rPr>
              <a:t>Interlanguage</a:t>
            </a:r>
            <a:r>
              <a:rPr lang="en-GB" i="1" dirty="0">
                <a:solidFill>
                  <a:schemeClr val="bg1"/>
                </a:solidFill>
              </a:rPr>
              <a:t> Morphology. Irregular Verbs in the Mental Lexicon of German-English </a:t>
            </a:r>
            <a:r>
              <a:rPr lang="en-GB" i="1" dirty="0" err="1">
                <a:solidFill>
                  <a:schemeClr val="bg1"/>
                </a:solidFill>
              </a:rPr>
              <a:t>Interlanguage</a:t>
            </a:r>
            <a:r>
              <a:rPr lang="en-GB" i="1" dirty="0">
                <a:solidFill>
                  <a:schemeClr val="bg1"/>
                </a:solidFill>
              </a:rPr>
              <a:t> Speakers. </a:t>
            </a:r>
            <a:r>
              <a:rPr lang="de-DE" dirty="0">
                <a:solidFill>
                  <a:schemeClr val="bg1"/>
                </a:solidFill>
              </a:rPr>
              <a:t>Tübingen: Narr-Francke-</a:t>
            </a:r>
            <a:r>
              <a:rPr lang="de-DE" dirty="0" err="1">
                <a:solidFill>
                  <a:schemeClr val="bg1"/>
                </a:solidFill>
              </a:rPr>
              <a:t>Attempto</a:t>
            </a:r>
            <a:r>
              <a:rPr lang="de-DE" dirty="0">
                <a:solidFill>
                  <a:schemeClr val="bg1"/>
                </a:solidFill>
              </a:rPr>
              <a:t>-Verlag.</a:t>
            </a:r>
            <a:endParaRPr lang="de-AT" i="1" dirty="0">
              <a:solidFill>
                <a:schemeClr val="bg1"/>
              </a:solidFill>
            </a:endParaRPr>
          </a:p>
          <a:p>
            <a:endParaRPr lang="en-US" dirty="0"/>
          </a:p>
          <a:p>
            <a:endParaRPr lang="en-US" dirty="0"/>
          </a:p>
        </p:txBody>
      </p:sp>
      <p:sp>
        <p:nvSpPr>
          <p:cNvPr id="5" name="Textfeld 4"/>
          <p:cNvSpPr txBox="1"/>
          <p:nvPr/>
        </p:nvSpPr>
        <p:spPr>
          <a:xfrm>
            <a:off x="0" y="0"/>
            <a:ext cx="43891200" cy="3782291"/>
          </a:xfrm>
          <a:prstGeom prst="rect">
            <a:avLst/>
          </a:prstGeom>
          <a:gradFill>
            <a:gsLst>
              <a:gs pos="9000">
                <a:schemeClr val="accent4">
                  <a:lumMod val="75000"/>
                </a:schemeClr>
              </a:gs>
              <a:gs pos="32000">
                <a:srgbClr val="AA042E"/>
              </a:gs>
            </a:gsLst>
            <a:path path="circle">
              <a:fillToRect l="50000" t="-80000" r="50000" b="180000"/>
            </a:path>
          </a:gradFill>
        </p:spPr>
        <p:txBody>
          <a:bodyPr wrap="square" rtlCol="0">
            <a:spAutoFit/>
          </a:bodyPr>
          <a:lstStyle/>
          <a:p>
            <a:endParaRPr lang="de-AT" sz="6000" dirty="0" err="1"/>
          </a:p>
        </p:txBody>
      </p:sp>
      <p:pic>
        <p:nvPicPr>
          <p:cNvPr id="1026" name="Picture 2" descr="http://www.langenachtderforschung.at/images/uploads/media/thumb_13938325671783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75758" y="7341481"/>
            <a:ext cx="4486926" cy="342663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www.sltinfo.com/wp-content/uploads/2014/02/dual-route-model-for-English-past-tens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91932" y="28885036"/>
            <a:ext cx="3159125" cy="25917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inf.ed.ac.uk/teaching/courses/inf1-cg/lectures/17/mNr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50000" y="27992102"/>
            <a:ext cx="2533650" cy="18846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salzburgresearch.at/wp-content/uploads/2014/03/Banner_web-450x148.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886098" y="100605"/>
            <a:ext cx="11005102" cy="361945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www.sfs.uni-tuebingen.de/~hbaayen/ctree.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86974" y="28347977"/>
            <a:ext cx="3903345" cy="3128812"/>
          </a:xfrm>
          <a:prstGeom prst="rect">
            <a:avLst/>
          </a:prstGeom>
          <a:noFill/>
          <a:extLst>
            <a:ext uri="{909E8E84-426E-40DD-AFC4-6F175D3DCCD1}">
              <a14:hiddenFill xmlns:a14="http://schemas.microsoft.com/office/drawing/2010/main">
                <a:solidFill>
                  <a:srgbClr val="FFFFFF"/>
                </a:solidFill>
              </a14:hiddenFill>
            </a:ext>
          </a:extLst>
        </p:spPr>
      </p:pic>
      <p:sp>
        <p:nvSpPr>
          <p:cNvPr id="14" name="Inhaltsplatzhalter 13"/>
          <p:cNvSpPr>
            <a:spLocks noGrp="1"/>
          </p:cNvSpPr>
          <p:nvPr>
            <p:ph sz="quarter" idx="27"/>
          </p:nvPr>
        </p:nvSpPr>
        <p:spPr>
          <a:xfrm>
            <a:off x="15544800" y="7114032"/>
            <a:ext cx="12801600" cy="4922727"/>
          </a:xfrm>
        </p:spPr>
        <p:txBody>
          <a:bodyPr>
            <a:normAutofit/>
          </a:bodyPr>
          <a:lstStyle/>
          <a:p>
            <a:pPr marL="514350" indent="-514350">
              <a:buClr>
                <a:schemeClr val="bg1">
                  <a:lumMod val="85000"/>
                </a:schemeClr>
              </a:buClr>
              <a:buFont typeface="+mj-lt"/>
              <a:buAutoNum type="alphaLcParenR"/>
            </a:pPr>
            <a:r>
              <a:rPr lang="de-AT" dirty="0">
                <a:solidFill>
                  <a:schemeClr val="bg1"/>
                </a:solidFill>
              </a:rPr>
              <a:t>Im ersten Teil werden Sie gebeten, vorgegebene englische Wörter in eine andere Zeitform zu überführen. Aber das gegebene Wort gibt es gar nicht! Können Sie es trotzdem in der Mitvergangenheit bilden?</a:t>
            </a:r>
          </a:p>
          <a:p>
            <a:pPr marL="514350" indent="-514350">
              <a:buClr>
                <a:schemeClr val="bg1">
                  <a:lumMod val="85000"/>
                </a:schemeClr>
              </a:buClr>
              <a:buFont typeface="+mj-lt"/>
              <a:buAutoNum type="alphaLcParenR"/>
            </a:pPr>
            <a:r>
              <a:rPr lang="de-AT" dirty="0">
                <a:solidFill>
                  <a:schemeClr val="bg1"/>
                </a:solidFill>
              </a:rPr>
              <a:t>Im zweiten Teil können Sie ihr Vokabelwissen erheben. Dazu müssen Sie nur angeben, ob Sie die vorgegebenen englischen Wörter kennen. Aber Vorsicht. Es sind auch Nonsens-Wörter dabei, also nicht einfach durchklicken ! </a:t>
            </a:r>
          </a:p>
        </p:txBody>
      </p:sp>
      <p:sp>
        <p:nvSpPr>
          <p:cNvPr id="25" name="Inhaltsplatzhalter 24"/>
          <p:cNvSpPr>
            <a:spLocks noGrp="1"/>
          </p:cNvSpPr>
          <p:nvPr>
            <p:ph sz="quarter" idx="23"/>
          </p:nvPr>
        </p:nvSpPr>
        <p:spPr>
          <a:xfrm>
            <a:off x="15544800" y="13457875"/>
            <a:ext cx="12801600" cy="3727163"/>
          </a:xfrm>
        </p:spPr>
        <p:txBody>
          <a:bodyPr>
            <a:normAutofit/>
          </a:bodyPr>
          <a:lstStyle/>
          <a:p>
            <a:pPr marL="742950" indent="-742950">
              <a:lnSpc>
                <a:spcPct val="170000"/>
              </a:lnSpc>
              <a:buClr>
                <a:schemeClr val="bg1">
                  <a:lumMod val="85000"/>
                </a:schemeClr>
              </a:buClr>
              <a:buFont typeface="+mj-lt"/>
              <a:buAutoNum type="alphaLcParenR"/>
            </a:pPr>
            <a:r>
              <a:rPr lang="en-US" sz="2800" dirty="0">
                <a:solidFill>
                  <a:schemeClr val="bg1"/>
                </a:solidFill>
              </a:rPr>
              <a:t>Abraham likes to </a:t>
            </a:r>
            <a:r>
              <a:rPr lang="en-US" sz="2800" i="1" dirty="0" err="1">
                <a:solidFill>
                  <a:schemeClr val="bg1"/>
                </a:solidFill>
              </a:rPr>
              <a:t>spling</a:t>
            </a:r>
            <a:r>
              <a:rPr lang="en-US" sz="2800" i="1" dirty="0">
                <a:solidFill>
                  <a:schemeClr val="bg1"/>
                </a:solidFill>
              </a:rPr>
              <a:t> </a:t>
            </a:r>
            <a:r>
              <a:rPr lang="en-US" sz="2800" dirty="0">
                <a:solidFill>
                  <a:schemeClr val="bg1"/>
                </a:solidFill>
              </a:rPr>
              <a:t>. Yesterday Abraham suddenly </a:t>
            </a:r>
            <a:r>
              <a:rPr lang="de-AT" sz="2800" dirty="0">
                <a:solidFill>
                  <a:schemeClr val="bg1"/>
                </a:solidFill>
              </a:rPr>
              <a:t>__________</a:t>
            </a:r>
            <a:r>
              <a:rPr lang="en-US" sz="2800" dirty="0">
                <a:solidFill>
                  <a:schemeClr val="bg1"/>
                </a:solidFill>
              </a:rPr>
              <a:t>. Have you </a:t>
            </a:r>
            <a:r>
              <a:rPr lang="de-AT" sz="2800" dirty="0" err="1">
                <a:solidFill>
                  <a:schemeClr val="bg1"/>
                </a:solidFill>
              </a:rPr>
              <a:t>ever</a:t>
            </a:r>
            <a:r>
              <a:rPr lang="de-AT" sz="2800" dirty="0">
                <a:solidFill>
                  <a:schemeClr val="bg1"/>
                </a:solidFill>
              </a:rPr>
              <a:t> __________?</a:t>
            </a:r>
          </a:p>
          <a:p>
            <a:pPr marL="742950" indent="-742950">
              <a:lnSpc>
                <a:spcPct val="170000"/>
              </a:lnSpc>
              <a:buClr>
                <a:schemeClr val="bg1">
                  <a:lumMod val="85000"/>
                </a:schemeClr>
              </a:buClr>
              <a:buFont typeface="+mj-lt"/>
              <a:buAutoNum type="alphaLcParenR"/>
            </a:pPr>
            <a:r>
              <a:rPr lang="en-US" sz="2800" dirty="0">
                <a:solidFill>
                  <a:schemeClr val="bg1"/>
                </a:solidFill>
              </a:rPr>
              <a:t>Have you ever </a:t>
            </a:r>
            <a:r>
              <a:rPr lang="en-US" sz="2800" i="1" dirty="0" err="1">
                <a:solidFill>
                  <a:schemeClr val="bg1"/>
                </a:solidFill>
              </a:rPr>
              <a:t>sprunk</a:t>
            </a:r>
            <a:r>
              <a:rPr lang="en-US" sz="2800" i="1" dirty="0">
                <a:solidFill>
                  <a:schemeClr val="bg1"/>
                </a:solidFill>
              </a:rPr>
              <a:t> </a:t>
            </a:r>
            <a:r>
              <a:rPr lang="en-US" sz="2800" dirty="0">
                <a:solidFill>
                  <a:schemeClr val="bg1"/>
                </a:solidFill>
              </a:rPr>
              <a:t>? Yesterday I saw </a:t>
            </a:r>
            <a:r>
              <a:rPr lang="en-US" sz="2800" dirty="0" err="1">
                <a:solidFill>
                  <a:schemeClr val="bg1"/>
                </a:solidFill>
              </a:rPr>
              <a:t>Gregor</a:t>
            </a:r>
            <a:r>
              <a:rPr lang="en-US" sz="2800" dirty="0">
                <a:solidFill>
                  <a:schemeClr val="bg1"/>
                </a:solidFill>
              </a:rPr>
              <a:t> and he quickly </a:t>
            </a:r>
            <a:r>
              <a:rPr lang="de-AT" sz="2800" dirty="0">
                <a:solidFill>
                  <a:schemeClr val="bg1"/>
                </a:solidFill>
              </a:rPr>
              <a:t>__________</a:t>
            </a:r>
            <a:r>
              <a:rPr lang="en-US" sz="2800" dirty="0">
                <a:solidFill>
                  <a:schemeClr val="bg1"/>
                </a:solidFill>
              </a:rPr>
              <a:t>. I think, </a:t>
            </a:r>
            <a:r>
              <a:rPr lang="en-US" sz="2800" dirty="0" err="1">
                <a:solidFill>
                  <a:schemeClr val="bg1"/>
                </a:solidFill>
              </a:rPr>
              <a:t>Gregor</a:t>
            </a:r>
            <a:r>
              <a:rPr lang="en-US" sz="2800" dirty="0">
                <a:solidFill>
                  <a:schemeClr val="bg1"/>
                </a:solidFill>
              </a:rPr>
              <a:t> likes to </a:t>
            </a:r>
            <a:r>
              <a:rPr lang="de-AT" sz="2800" dirty="0">
                <a:solidFill>
                  <a:schemeClr val="bg1"/>
                </a:solidFill>
              </a:rPr>
              <a:t>__________</a:t>
            </a:r>
            <a:r>
              <a:rPr lang="en-US" sz="2800" dirty="0">
                <a:solidFill>
                  <a:schemeClr val="bg1"/>
                </a:solidFill>
              </a:rPr>
              <a:t> .</a:t>
            </a:r>
            <a:endParaRPr lang="de-AT" sz="2800" dirty="0">
              <a:solidFill>
                <a:schemeClr val="bg1"/>
              </a:solidFill>
            </a:endParaRPr>
          </a:p>
        </p:txBody>
      </p:sp>
      <p:graphicFrame>
        <p:nvGraphicFramePr>
          <p:cNvPr id="29" name="Tabelle 28"/>
          <p:cNvGraphicFramePr>
            <a:graphicFrameLocks noGrp="1"/>
          </p:cNvGraphicFramePr>
          <p:nvPr>
            <p:extLst>
              <p:ext uri="{D42A27DB-BD31-4B8C-83A1-F6EECF244321}">
                <p14:modId xmlns:p14="http://schemas.microsoft.com/office/powerpoint/2010/main" val="4127403566"/>
              </p:ext>
            </p:extLst>
          </p:nvPr>
        </p:nvGraphicFramePr>
        <p:xfrm>
          <a:off x="5683249" y="30410370"/>
          <a:ext cx="3867151" cy="1706880"/>
        </p:xfrm>
        <a:graphic>
          <a:graphicData uri="http://schemas.openxmlformats.org/drawingml/2006/table">
            <a:tbl>
              <a:tblPr>
                <a:tableStyleId>{69012ECD-51FC-41F1-AA8D-1B2483CD663E}</a:tableStyleId>
              </a:tblPr>
              <a:tblGrid>
                <a:gridCol w="494894">
                  <a:extLst>
                    <a:ext uri="{9D8B030D-6E8A-4147-A177-3AD203B41FA5}">
                      <a16:colId xmlns:a16="http://schemas.microsoft.com/office/drawing/2014/main" val="20000"/>
                    </a:ext>
                  </a:extLst>
                </a:gridCol>
                <a:gridCol w="224606">
                  <a:extLst>
                    <a:ext uri="{9D8B030D-6E8A-4147-A177-3AD203B41FA5}">
                      <a16:colId xmlns:a16="http://schemas.microsoft.com/office/drawing/2014/main" val="20001"/>
                    </a:ext>
                  </a:extLst>
                </a:gridCol>
                <a:gridCol w="179558">
                  <a:extLst>
                    <a:ext uri="{9D8B030D-6E8A-4147-A177-3AD203B41FA5}">
                      <a16:colId xmlns:a16="http://schemas.microsoft.com/office/drawing/2014/main" val="20002"/>
                    </a:ext>
                  </a:extLst>
                </a:gridCol>
                <a:gridCol w="494259">
                  <a:extLst>
                    <a:ext uri="{9D8B030D-6E8A-4147-A177-3AD203B41FA5}">
                      <a16:colId xmlns:a16="http://schemas.microsoft.com/office/drawing/2014/main" val="20003"/>
                    </a:ext>
                  </a:extLst>
                </a:gridCol>
                <a:gridCol w="312798">
                  <a:extLst>
                    <a:ext uri="{9D8B030D-6E8A-4147-A177-3AD203B41FA5}">
                      <a16:colId xmlns:a16="http://schemas.microsoft.com/office/drawing/2014/main" val="20004"/>
                    </a:ext>
                  </a:extLst>
                </a:gridCol>
                <a:gridCol w="494259">
                  <a:extLst>
                    <a:ext uri="{9D8B030D-6E8A-4147-A177-3AD203B41FA5}">
                      <a16:colId xmlns:a16="http://schemas.microsoft.com/office/drawing/2014/main" val="20005"/>
                    </a:ext>
                  </a:extLst>
                </a:gridCol>
                <a:gridCol w="494259">
                  <a:extLst>
                    <a:ext uri="{9D8B030D-6E8A-4147-A177-3AD203B41FA5}">
                      <a16:colId xmlns:a16="http://schemas.microsoft.com/office/drawing/2014/main" val="20006"/>
                    </a:ext>
                  </a:extLst>
                </a:gridCol>
                <a:gridCol w="496163">
                  <a:extLst>
                    <a:ext uri="{9D8B030D-6E8A-4147-A177-3AD203B41FA5}">
                      <a16:colId xmlns:a16="http://schemas.microsoft.com/office/drawing/2014/main" val="20007"/>
                    </a:ext>
                  </a:extLst>
                </a:gridCol>
                <a:gridCol w="676355">
                  <a:extLst>
                    <a:ext uri="{9D8B030D-6E8A-4147-A177-3AD203B41FA5}">
                      <a16:colId xmlns:a16="http://schemas.microsoft.com/office/drawing/2014/main" val="20008"/>
                    </a:ext>
                  </a:extLst>
                </a:gridCol>
              </a:tblGrid>
              <a:tr h="0">
                <a:tc>
                  <a:txBody>
                    <a:bodyPr/>
                    <a:lstStyle/>
                    <a:p>
                      <a:pPr algn="l">
                        <a:spcAft>
                          <a:spcPts val="0"/>
                        </a:spcAft>
                      </a:pPr>
                      <a:r>
                        <a:rPr lang="en-GB" sz="800" dirty="0">
                          <a:solidFill>
                            <a:schemeClr val="bg1"/>
                          </a:solidFill>
                          <a:effectLst/>
                        </a:rPr>
                        <a:t> </a:t>
                      </a:r>
                      <a:endParaRPr lang="de-AT" sz="950" dirty="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 </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 </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 </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 </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gridSpan="3">
                  <a:txBody>
                    <a:bodyPr/>
                    <a:lstStyle/>
                    <a:p>
                      <a:pPr algn="l">
                        <a:spcAft>
                          <a:spcPts val="0"/>
                        </a:spcAft>
                      </a:pPr>
                      <a:r>
                        <a:rPr lang="en-GB" sz="800">
                          <a:solidFill>
                            <a:schemeClr val="bg1"/>
                          </a:solidFill>
                          <a:effectLst/>
                        </a:rPr>
                        <a:t>instance based memory</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hMerge="1">
                  <a:txBody>
                    <a:bodyPr/>
                    <a:lstStyle/>
                    <a:p>
                      <a:endParaRPr lang="de-AT"/>
                    </a:p>
                  </a:txBody>
                  <a:tcPr/>
                </a:tc>
                <a:tc hMerge="1">
                  <a:txBody>
                    <a:bodyPr/>
                    <a:lstStyle/>
                    <a:p>
                      <a:endParaRPr lang="de-AT"/>
                    </a:p>
                  </a:txBody>
                  <a:tcPr/>
                </a:tc>
                <a:tc>
                  <a:txBody>
                    <a:bodyPr/>
                    <a:lstStyle/>
                    <a:p>
                      <a:pPr algn="l">
                        <a:spcAft>
                          <a:spcPts val="0"/>
                        </a:spcAft>
                      </a:pPr>
                      <a:r>
                        <a:rPr lang="en-GB" sz="800">
                          <a:solidFill>
                            <a:schemeClr val="bg1"/>
                          </a:solidFill>
                          <a:effectLst/>
                        </a:rPr>
                        <a:t> </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0"/>
                  </a:ext>
                </a:extLst>
              </a:tr>
              <a:tr h="0">
                <a:tc>
                  <a:txBody>
                    <a:bodyPr/>
                    <a:lstStyle/>
                    <a:p>
                      <a:pPr algn="l">
                        <a:spcAft>
                          <a:spcPts val="0"/>
                        </a:spcAft>
                      </a:pPr>
                      <a:r>
                        <a:rPr lang="en-GB" sz="800">
                          <a:solidFill>
                            <a:schemeClr val="bg1"/>
                          </a:solidFill>
                          <a:effectLst/>
                        </a:rPr>
                        <a:t> </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dirty="0">
                          <a:solidFill>
                            <a:schemeClr val="bg1"/>
                          </a:solidFill>
                          <a:effectLst/>
                        </a:rPr>
                        <a:t> </a:t>
                      </a:r>
                      <a:endParaRPr lang="de-AT" sz="950" dirty="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 </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sing</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V</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s</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sym typeface="IPAKiel" pitchFamily="2" charset="2"/>
                        </a:rPr>
                        <a:t></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sym typeface="IPAKiel" pitchFamily="2" charset="2"/>
                        </a:rPr>
                        <a:t></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sym typeface="IPAKiel" pitchFamily="2" charset="2"/>
                        </a:rPr>
                        <a:t></a:t>
                      </a:r>
                      <a:r>
                        <a:rPr lang="en-GB" sz="800">
                          <a:solidFill>
                            <a:schemeClr val="bg1"/>
                          </a:solidFill>
                          <a:effectLst/>
                        </a:rPr>
                        <a:t>-ablaut</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1"/>
                  </a:ext>
                </a:extLst>
              </a:tr>
              <a:tr h="0">
                <a:tc gridSpan="2">
                  <a:txBody>
                    <a:bodyPr/>
                    <a:lstStyle/>
                    <a:p>
                      <a:pPr algn="l">
                        <a:spcAft>
                          <a:spcPts val="0"/>
                        </a:spcAft>
                      </a:pPr>
                      <a:r>
                        <a:rPr lang="en-GB" sz="800">
                          <a:solidFill>
                            <a:schemeClr val="bg1"/>
                          </a:solidFill>
                          <a:effectLst/>
                        </a:rPr>
                        <a:t>learning</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hMerge="1">
                  <a:txBody>
                    <a:bodyPr/>
                    <a:lstStyle/>
                    <a:p>
                      <a:endParaRPr lang="de-AT"/>
                    </a:p>
                  </a:txBody>
                  <a:tcPr/>
                </a:tc>
                <a:tc>
                  <a:txBody>
                    <a:bodyPr/>
                    <a:lstStyle/>
                    <a:p>
                      <a:pPr algn="l">
                        <a:spcAft>
                          <a:spcPts val="0"/>
                        </a:spcAft>
                      </a:pPr>
                      <a:r>
                        <a:rPr lang="en-GB" sz="800">
                          <a:solidFill>
                            <a:schemeClr val="bg1"/>
                          </a:solidFill>
                          <a:effectLst/>
                        </a:rPr>
                        <a:t> </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spin</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V</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sC</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sym typeface="IPAKiel" pitchFamily="2" charset="2"/>
                        </a:rPr>
                        <a:t></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sym typeface="IPAKiel" pitchFamily="2" charset="2"/>
                        </a:rPr>
                        <a:t></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sym typeface="IPAKiel" pitchFamily="2" charset="2"/>
                        </a:rPr>
                        <a:t></a:t>
                      </a:r>
                      <a:r>
                        <a:rPr lang="en-GB" sz="800">
                          <a:solidFill>
                            <a:schemeClr val="bg1"/>
                          </a:solidFill>
                          <a:effectLst/>
                        </a:rPr>
                        <a:t>-ablaut</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2"/>
                  </a:ext>
                </a:extLst>
              </a:tr>
              <a:tr h="0">
                <a:tc gridSpan="2">
                  <a:txBody>
                    <a:bodyPr/>
                    <a:lstStyle/>
                    <a:p>
                      <a:pPr algn="l">
                        <a:spcAft>
                          <a:spcPts val="0"/>
                        </a:spcAft>
                      </a:pPr>
                      <a:r>
                        <a:rPr lang="en-GB" sz="800">
                          <a:solidFill>
                            <a:schemeClr val="bg1"/>
                          </a:solidFill>
                          <a:effectLst/>
                        </a:rPr>
                        <a:t>component</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hMerge="1">
                  <a:txBody>
                    <a:bodyPr/>
                    <a:lstStyle/>
                    <a:p>
                      <a:endParaRPr lang="de-AT"/>
                    </a:p>
                  </a:txBody>
                  <a:tcPr/>
                </a:tc>
                <a:tc>
                  <a:txBody>
                    <a:bodyPr/>
                    <a:lstStyle/>
                    <a:p>
                      <a:pPr algn="l">
                        <a:spcAft>
                          <a:spcPts val="0"/>
                        </a:spcAft>
                      </a:pPr>
                      <a:r>
                        <a:rPr lang="en-GB" sz="800">
                          <a:solidFill>
                            <a:schemeClr val="bg1"/>
                          </a:solidFill>
                          <a:effectLst/>
                        </a:rPr>
                        <a:t> </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string</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V</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sCC</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sym typeface="IPAKiel" pitchFamily="2" charset="2"/>
                        </a:rPr>
                        <a:t></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sym typeface="IPAKiel" pitchFamily="2" charset="2"/>
                        </a:rPr>
                        <a:t></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sym typeface="IPAKiel" pitchFamily="2" charset="2"/>
                        </a:rPr>
                        <a:t></a:t>
                      </a:r>
                      <a:r>
                        <a:rPr lang="en-GB" sz="800">
                          <a:solidFill>
                            <a:schemeClr val="bg1"/>
                          </a:solidFill>
                          <a:effectLst/>
                        </a:rPr>
                        <a:t>-ablaut</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3"/>
                  </a:ext>
                </a:extLst>
              </a:tr>
              <a:tr h="0">
                <a:tc>
                  <a:txBody>
                    <a:bodyPr/>
                    <a:lstStyle/>
                    <a:p>
                      <a:pPr algn="l">
                        <a:spcAft>
                          <a:spcPts val="0"/>
                        </a:spcAft>
                      </a:pPr>
                      <a:r>
                        <a:rPr lang="en-GB" sz="800">
                          <a:solidFill>
                            <a:schemeClr val="bg1"/>
                          </a:solidFill>
                          <a:effectLst/>
                        </a:rPr>
                        <a:t> </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 </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 </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run</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V</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C</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sym typeface="IPAKiel" pitchFamily="2" charset="2"/>
                        </a:rPr>
                        <a:t></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sym typeface="IPAKiel" pitchFamily="2" charset="2"/>
                        </a:rPr>
                        <a:t></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sym typeface="IPAKiel" pitchFamily="2" charset="2"/>
                        </a:rPr>
                        <a:t></a:t>
                      </a:r>
                      <a:r>
                        <a:rPr lang="en-GB" sz="800">
                          <a:solidFill>
                            <a:schemeClr val="bg1"/>
                          </a:solidFill>
                          <a:effectLst/>
                        </a:rPr>
                        <a:t>-ablaut</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4"/>
                  </a:ext>
                </a:extLst>
              </a:tr>
              <a:tr h="0">
                <a:tc>
                  <a:txBody>
                    <a:bodyPr/>
                    <a:lstStyle/>
                    <a:p>
                      <a:pPr algn="l">
                        <a:spcAft>
                          <a:spcPts val="0"/>
                        </a:spcAft>
                      </a:pPr>
                      <a:r>
                        <a:rPr lang="en-GB" sz="800">
                          <a:solidFill>
                            <a:schemeClr val="bg1"/>
                          </a:solidFill>
                          <a:effectLst/>
                        </a:rPr>
                        <a:t> </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 </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 </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blink</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V</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CC</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sym typeface="IPAKiel" pitchFamily="2" charset="2"/>
                        </a:rPr>
                        <a:t></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sym typeface="IPAKiel" pitchFamily="2" charset="2"/>
                        </a:rPr>
                        <a:t></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regular</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5"/>
                  </a:ext>
                </a:extLst>
              </a:tr>
              <a:tr h="0">
                <a:tc>
                  <a:txBody>
                    <a:bodyPr/>
                    <a:lstStyle/>
                    <a:p>
                      <a:pPr algn="l">
                        <a:spcAft>
                          <a:spcPts val="0"/>
                        </a:spcAft>
                      </a:pPr>
                      <a:r>
                        <a:rPr lang="en-GB" sz="800">
                          <a:solidFill>
                            <a:schemeClr val="bg1"/>
                          </a:solidFill>
                          <a:effectLst/>
                        </a:rPr>
                        <a:t> </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 </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 </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 </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 </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 </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 </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 </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 </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6"/>
                  </a:ext>
                </a:extLst>
              </a:tr>
              <a:tr h="0">
                <a:tc>
                  <a:txBody>
                    <a:bodyPr/>
                    <a:lstStyle/>
                    <a:p>
                      <a:pPr algn="l">
                        <a:spcAft>
                          <a:spcPts val="0"/>
                        </a:spcAft>
                      </a:pPr>
                      <a:r>
                        <a:rPr lang="en-GB" sz="800">
                          <a:solidFill>
                            <a:schemeClr val="bg1"/>
                          </a:solidFill>
                          <a:effectLst/>
                        </a:rPr>
                        <a:t> </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 </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 </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 </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 </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gridSpan="3">
                  <a:txBody>
                    <a:bodyPr/>
                    <a:lstStyle/>
                    <a:p>
                      <a:pPr algn="l">
                        <a:spcAft>
                          <a:spcPts val="0"/>
                        </a:spcAft>
                      </a:pPr>
                      <a:r>
                        <a:rPr lang="en-GB" sz="800">
                          <a:solidFill>
                            <a:schemeClr val="bg1"/>
                          </a:solidFill>
                          <a:effectLst/>
                        </a:rPr>
                        <a:t>nearest neighbours</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hMerge="1">
                  <a:txBody>
                    <a:bodyPr/>
                    <a:lstStyle/>
                    <a:p>
                      <a:endParaRPr lang="de-AT"/>
                    </a:p>
                  </a:txBody>
                  <a:tcPr/>
                </a:tc>
                <a:tc hMerge="1">
                  <a:txBody>
                    <a:bodyPr/>
                    <a:lstStyle/>
                    <a:p>
                      <a:endParaRPr lang="de-AT"/>
                    </a:p>
                  </a:txBody>
                  <a:tcPr/>
                </a:tc>
                <a:tc>
                  <a:txBody>
                    <a:bodyPr/>
                    <a:lstStyle/>
                    <a:p>
                      <a:pPr algn="l">
                        <a:spcAft>
                          <a:spcPts val="0"/>
                        </a:spcAft>
                      </a:pPr>
                      <a:r>
                        <a:rPr lang="en-GB" sz="800">
                          <a:solidFill>
                            <a:schemeClr val="bg1"/>
                          </a:solidFill>
                          <a:effectLst/>
                        </a:rPr>
                        <a:t> </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7"/>
                  </a:ext>
                </a:extLst>
              </a:tr>
              <a:tr h="0">
                <a:tc gridSpan="2">
                  <a:txBody>
                    <a:bodyPr/>
                    <a:lstStyle/>
                    <a:p>
                      <a:pPr algn="l">
                        <a:spcAft>
                          <a:spcPts val="0"/>
                        </a:spcAft>
                      </a:pPr>
                      <a:r>
                        <a:rPr lang="en-GB" sz="800">
                          <a:solidFill>
                            <a:schemeClr val="bg1"/>
                          </a:solidFill>
                          <a:effectLst/>
                        </a:rPr>
                        <a:t>input:</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hMerge="1">
                  <a:txBody>
                    <a:bodyPr/>
                    <a:lstStyle/>
                    <a:p>
                      <a:endParaRPr lang="de-AT"/>
                    </a:p>
                  </a:txBody>
                  <a:tcPr/>
                </a:tc>
                <a:tc>
                  <a:txBody>
                    <a:bodyPr/>
                    <a:lstStyle/>
                    <a:p>
                      <a:pPr algn="l">
                        <a:spcAft>
                          <a:spcPts val="0"/>
                        </a:spcAft>
                      </a:pPr>
                      <a:r>
                        <a:rPr lang="en-GB" sz="800">
                          <a:solidFill>
                            <a:schemeClr val="bg1"/>
                          </a:solidFill>
                          <a:effectLst/>
                        </a:rPr>
                        <a:t> </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drink</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V</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CC</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sym typeface="IPAKiel" pitchFamily="2" charset="2"/>
                        </a:rPr>
                        <a:t></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sym typeface="IPAKiel" pitchFamily="2" charset="2"/>
                        </a:rPr>
                        <a:t></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sym typeface="IPAKiel" pitchFamily="2" charset="2"/>
                        </a:rPr>
                        <a:t></a:t>
                      </a:r>
                      <a:r>
                        <a:rPr lang="en-GB" sz="800">
                          <a:solidFill>
                            <a:schemeClr val="bg1"/>
                          </a:solidFill>
                          <a:effectLst/>
                        </a:rPr>
                        <a:t>-ablaut</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8"/>
                  </a:ext>
                </a:extLst>
              </a:tr>
              <a:tr h="0">
                <a:tc gridSpan="2">
                  <a:txBody>
                    <a:bodyPr/>
                    <a:lstStyle/>
                    <a:p>
                      <a:pPr algn="l">
                        <a:spcAft>
                          <a:spcPts val="0"/>
                        </a:spcAft>
                      </a:pPr>
                      <a:r>
                        <a:rPr lang="en-GB" sz="800">
                          <a:solidFill>
                            <a:schemeClr val="bg1"/>
                          </a:solidFill>
                          <a:effectLst/>
                        </a:rPr>
                        <a:t>plink</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hMerge="1">
                  <a:txBody>
                    <a:bodyPr/>
                    <a:lstStyle/>
                    <a:p>
                      <a:endParaRPr lang="de-AT"/>
                    </a:p>
                  </a:txBody>
                  <a:tcPr/>
                </a:tc>
                <a:tc>
                  <a:txBody>
                    <a:bodyPr/>
                    <a:lstStyle/>
                    <a:p>
                      <a:pPr algn="l">
                        <a:spcAft>
                          <a:spcPts val="0"/>
                        </a:spcAft>
                      </a:pPr>
                      <a:r>
                        <a:rPr lang="en-GB" sz="800">
                          <a:solidFill>
                            <a:schemeClr val="bg1"/>
                          </a:solidFill>
                          <a:effectLst/>
                        </a:rPr>
                        <a:t> </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sing</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V</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s</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sym typeface="IPAKiel" pitchFamily="2" charset="2"/>
                        </a:rPr>
                        <a:t></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sym typeface="IPAKiel" pitchFamily="2" charset="2"/>
                        </a:rPr>
                        <a:t></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sym typeface="IPAKiel" pitchFamily="2" charset="2"/>
                        </a:rPr>
                        <a:t></a:t>
                      </a:r>
                      <a:r>
                        <a:rPr lang="en-GB" sz="800">
                          <a:solidFill>
                            <a:schemeClr val="bg1"/>
                          </a:solidFill>
                          <a:effectLst/>
                        </a:rPr>
                        <a:t>-ablaut</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9"/>
                  </a:ext>
                </a:extLst>
              </a:tr>
              <a:tr h="0">
                <a:tc>
                  <a:txBody>
                    <a:bodyPr/>
                    <a:lstStyle/>
                    <a:p>
                      <a:pPr algn="l">
                        <a:spcAft>
                          <a:spcPts val="0"/>
                        </a:spcAft>
                      </a:pPr>
                      <a:r>
                        <a:rPr lang="en-GB" sz="800">
                          <a:solidFill>
                            <a:schemeClr val="bg1"/>
                          </a:solidFill>
                          <a:effectLst/>
                        </a:rPr>
                        <a:t> </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 </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 </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string</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V</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sCC</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sym typeface="IPAKiel" pitchFamily="2" charset="2"/>
                        </a:rPr>
                        <a:t></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sym typeface="IPAKiel" pitchFamily="2" charset="2"/>
                        </a:rPr>
                        <a:t></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sym typeface="IPAKiel" pitchFamily="2" charset="2"/>
                        </a:rPr>
                        <a:t></a:t>
                      </a:r>
                      <a:r>
                        <a:rPr lang="en-GB" sz="800">
                          <a:solidFill>
                            <a:schemeClr val="bg1"/>
                          </a:solidFill>
                          <a:effectLst/>
                        </a:rPr>
                        <a:t>-ablaut</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10"/>
                  </a:ext>
                </a:extLst>
              </a:tr>
              <a:tr h="0">
                <a:tc>
                  <a:txBody>
                    <a:bodyPr/>
                    <a:lstStyle/>
                    <a:p>
                      <a:pPr algn="l">
                        <a:spcAft>
                          <a:spcPts val="0"/>
                        </a:spcAft>
                      </a:pPr>
                      <a:r>
                        <a:rPr lang="en-GB" sz="800">
                          <a:solidFill>
                            <a:schemeClr val="bg1"/>
                          </a:solidFill>
                          <a:effectLst/>
                        </a:rPr>
                        <a:t> </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 </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 </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plink</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V</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CC</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sym typeface="IPAKiel" pitchFamily="2" charset="2"/>
                        </a:rPr>
                        <a:t></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sym typeface="IPAKiel" pitchFamily="2" charset="2"/>
                        </a:rPr>
                        <a:t></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11"/>
                  </a:ext>
                </a:extLst>
              </a:tr>
              <a:tr h="0">
                <a:tc gridSpan="2">
                  <a:txBody>
                    <a:bodyPr/>
                    <a:lstStyle/>
                    <a:p>
                      <a:pPr algn="l">
                        <a:spcAft>
                          <a:spcPts val="0"/>
                        </a:spcAft>
                      </a:pPr>
                      <a:r>
                        <a:rPr lang="en-GB" sz="800">
                          <a:solidFill>
                            <a:schemeClr val="bg1"/>
                          </a:solidFill>
                          <a:effectLst/>
                        </a:rPr>
                        <a:t>performance</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hMerge="1">
                  <a:txBody>
                    <a:bodyPr/>
                    <a:lstStyle/>
                    <a:p>
                      <a:endParaRPr lang="de-AT"/>
                    </a:p>
                  </a:txBody>
                  <a:tcPr/>
                </a:tc>
                <a:tc>
                  <a:txBody>
                    <a:bodyPr/>
                    <a:lstStyle/>
                    <a:p>
                      <a:pPr algn="l">
                        <a:spcAft>
                          <a:spcPts val="0"/>
                        </a:spcAft>
                      </a:pPr>
                      <a:r>
                        <a:rPr lang="en-GB" sz="800">
                          <a:solidFill>
                            <a:schemeClr val="bg1"/>
                          </a:solidFill>
                          <a:effectLst/>
                        </a:rPr>
                        <a:t> </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 </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 </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 </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 </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 </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 </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12"/>
                  </a:ext>
                </a:extLst>
              </a:tr>
              <a:tr h="0">
                <a:tc gridSpan="2">
                  <a:txBody>
                    <a:bodyPr/>
                    <a:lstStyle/>
                    <a:p>
                      <a:pPr algn="l">
                        <a:spcAft>
                          <a:spcPts val="0"/>
                        </a:spcAft>
                      </a:pPr>
                      <a:r>
                        <a:rPr lang="en-GB" sz="800" dirty="0">
                          <a:solidFill>
                            <a:schemeClr val="bg1"/>
                          </a:solidFill>
                          <a:effectLst/>
                        </a:rPr>
                        <a:t>component</a:t>
                      </a:r>
                      <a:endParaRPr lang="de-AT" sz="950" dirty="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hMerge="1">
                  <a:txBody>
                    <a:bodyPr/>
                    <a:lstStyle/>
                    <a:p>
                      <a:endParaRPr lang="de-AT"/>
                    </a:p>
                  </a:txBody>
                  <a:tcPr/>
                </a:tc>
                <a:tc>
                  <a:txBody>
                    <a:bodyPr/>
                    <a:lstStyle/>
                    <a:p>
                      <a:pPr algn="l">
                        <a:spcAft>
                          <a:spcPts val="0"/>
                        </a:spcAft>
                      </a:pPr>
                      <a:r>
                        <a:rPr lang="en-GB" sz="800">
                          <a:solidFill>
                            <a:schemeClr val="bg1"/>
                          </a:solidFill>
                          <a:effectLst/>
                        </a:rPr>
                        <a:t> </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gridSpan="6">
                  <a:txBody>
                    <a:bodyPr/>
                    <a:lstStyle/>
                    <a:p>
                      <a:pPr algn="l">
                        <a:spcAft>
                          <a:spcPts val="0"/>
                        </a:spcAft>
                      </a:pPr>
                      <a:r>
                        <a:rPr lang="en-GB" sz="800" dirty="0">
                          <a:solidFill>
                            <a:schemeClr val="bg1"/>
                          </a:solidFill>
                          <a:effectLst/>
                        </a:rPr>
                        <a:t>output: assign [</a:t>
                      </a:r>
                      <a:r>
                        <a:rPr lang="en-GB" sz="800" dirty="0">
                          <a:solidFill>
                            <a:schemeClr val="bg1"/>
                          </a:solidFill>
                          <a:effectLst/>
                          <a:sym typeface="IPAKiel" pitchFamily="2" charset="2"/>
                        </a:rPr>
                        <a:t></a:t>
                      </a:r>
                      <a:r>
                        <a:rPr lang="en-GB" sz="800" dirty="0">
                          <a:solidFill>
                            <a:schemeClr val="bg1"/>
                          </a:solidFill>
                          <a:effectLst/>
                        </a:rPr>
                        <a:t>]-ablaut and thus create [</a:t>
                      </a:r>
                      <a:r>
                        <a:rPr lang="en-GB" sz="800" dirty="0">
                          <a:solidFill>
                            <a:schemeClr val="bg1"/>
                          </a:solidFill>
                          <a:effectLst/>
                          <a:sym typeface="IPAKiel" pitchFamily="2" charset="2"/>
                        </a:rPr>
                        <a:t></a:t>
                      </a:r>
                      <a:r>
                        <a:rPr lang="en-GB" sz="800" dirty="0">
                          <a:solidFill>
                            <a:schemeClr val="bg1"/>
                          </a:solidFill>
                          <a:effectLst/>
                        </a:rPr>
                        <a:t>]</a:t>
                      </a:r>
                      <a:endParaRPr lang="de-AT" sz="950" dirty="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hMerge="1">
                  <a:txBody>
                    <a:bodyPr/>
                    <a:lstStyle/>
                    <a:p>
                      <a:endParaRPr lang="de-AT"/>
                    </a:p>
                  </a:txBody>
                  <a:tcPr/>
                </a:tc>
                <a:tc hMerge="1">
                  <a:txBody>
                    <a:bodyPr/>
                    <a:lstStyle/>
                    <a:p>
                      <a:endParaRPr lang="de-AT"/>
                    </a:p>
                  </a:txBody>
                  <a:tcPr/>
                </a:tc>
                <a:tc hMerge="1">
                  <a:txBody>
                    <a:bodyPr/>
                    <a:lstStyle/>
                    <a:p>
                      <a:endParaRPr lang="de-AT"/>
                    </a:p>
                  </a:txBody>
                  <a:tcPr/>
                </a:tc>
                <a:tc hMerge="1">
                  <a:txBody>
                    <a:bodyPr/>
                    <a:lstStyle/>
                    <a:p>
                      <a:endParaRPr lang="de-AT"/>
                    </a:p>
                  </a:txBody>
                  <a:tcPr/>
                </a:tc>
                <a:tc hMerge="1">
                  <a:txBody>
                    <a:bodyPr/>
                    <a:lstStyle/>
                    <a:p>
                      <a:endParaRPr lang="de-AT"/>
                    </a:p>
                  </a:txBody>
                  <a:tcPr/>
                </a:tc>
                <a:extLst>
                  <a:ext uri="{0D108BD9-81ED-4DB2-BD59-A6C34878D82A}">
                    <a16:rowId xmlns:a16="http://schemas.microsoft.com/office/drawing/2014/main" val="10013"/>
                  </a:ext>
                </a:extLst>
              </a:tr>
            </a:tbl>
          </a:graphicData>
        </a:graphic>
      </p:graphicFrame>
      <p:grpSp>
        <p:nvGrpSpPr>
          <p:cNvPr id="33" name="Group 10"/>
          <p:cNvGrpSpPr>
            <a:grpSpLocks noChangeAspect="1"/>
          </p:cNvGrpSpPr>
          <p:nvPr/>
        </p:nvGrpSpPr>
        <p:grpSpPr bwMode="auto">
          <a:xfrm>
            <a:off x="30028516" y="7792680"/>
            <a:ext cx="11996738" cy="6034088"/>
            <a:chOff x="19056" y="5484"/>
            <a:chExt cx="7557" cy="3801"/>
          </a:xfrm>
        </p:grpSpPr>
        <p:sp>
          <p:nvSpPr>
            <p:cNvPr id="35" name="Rectangle 11"/>
            <p:cNvSpPr>
              <a:spLocks noChangeArrowheads="1"/>
            </p:cNvSpPr>
            <p:nvPr/>
          </p:nvSpPr>
          <p:spPr bwMode="auto">
            <a:xfrm>
              <a:off x="20018" y="5484"/>
              <a:ext cx="1868"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2400" b="0" i="0" u="none" strike="noStrike" cap="none" normalizeH="0" baseline="0">
                  <a:ln>
                    <a:noFill/>
                  </a:ln>
                  <a:solidFill>
                    <a:srgbClr val="FFFFFF"/>
                  </a:solidFill>
                  <a:effectLst/>
                  <a:latin typeface="Arial" panose="020B0604020202020204" pitchFamily="34" charset="0"/>
                </a:rPr>
                <a:t>inflections over onset</a:t>
              </a:r>
              <a:endParaRPr kumimoji="0" lang="de-DE" sz="1800" b="0" i="0" u="none" strike="noStrike" cap="none" normalizeH="0" baseline="0">
                <a:ln>
                  <a:noFill/>
                </a:ln>
                <a:solidFill>
                  <a:schemeClr val="tx1"/>
                </a:solidFill>
                <a:effectLst/>
                <a:latin typeface="Arial" panose="020B0604020202020204" pitchFamily="34" charset="0"/>
              </a:endParaRPr>
            </a:p>
          </p:txBody>
        </p:sp>
        <p:sp>
          <p:nvSpPr>
            <p:cNvPr id="36" name="Rectangle 12"/>
            <p:cNvSpPr>
              <a:spLocks noChangeArrowheads="1"/>
            </p:cNvSpPr>
            <p:nvPr/>
          </p:nvSpPr>
          <p:spPr bwMode="auto">
            <a:xfrm>
              <a:off x="20677" y="9040"/>
              <a:ext cx="550"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2400" b="0" i="0" u="none" strike="noStrike" cap="none" normalizeH="0" baseline="0">
                  <a:ln>
                    <a:noFill/>
                  </a:ln>
                  <a:solidFill>
                    <a:srgbClr val="FFFFFF"/>
                  </a:solidFill>
                  <a:effectLst/>
                  <a:latin typeface="Arial" panose="020B0604020202020204" pitchFamily="34" charset="0"/>
                </a:rPr>
                <a:t>onset</a:t>
              </a:r>
              <a:endParaRPr kumimoji="0" lang="de-DE" sz="1800" b="0" i="0" u="none" strike="noStrike" cap="none" normalizeH="0" baseline="0">
                <a:ln>
                  <a:noFill/>
                </a:ln>
                <a:solidFill>
                  <a:schemeClr val="tx1"/>
                </a:solidFill>
                <a:effectLst/>
                <a:latin typeface="Arial" panose="020B0604020202020204" pitchFamily="34" charset="0"/>
              </a:endParaRPr>
            </a:p>
          </p:txBody>
        </p:sp>
        <p:sp>
          <p:nvSpPr>
            <p:cNvPr id="37" name="Rectangle 13"/>
            <p:cNvSpPr>
              <a:spLocks noChangeArrowheads="1"/>
            </p:cNvSpPr>
            <p:nvPr/>
          </p:nvSpPr>
          <p:spPr bwMode="auto">
            <a:xfrm rot="16200000">
              <a:off x="18425" y="7285"/>
              <a:ext cx="1508"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2400" b="0" i="0" u="none" strike="noStrike" cap="none" normalizeH="0" baseline="0">
                  <a:ln>
                    <a:noFill/>
                  </a:ln>
                  <a:solidFill>
                    <a:srgbClr val="FFFFFF"/>
                  </a:solidFill>
                  <a:effectLst/>
                  <a:latin typeface="Arial" panose="020B0604020202020204" pitchFamily="34" charset="0"/>
                </a:rPr>
                <a:t>type of inflection </a:t>
              </a:r>
              <a:endParaRPr kumimoji="0" lang="de-DE" sz="1800" b="0" i="0" u="none" strike="noStrike" cap="none" normalizeH="0" baseline="0">
                <a:ln>
                  <a:noFill/>
                </a:ln>
                <a:solidFill>
                  <a:schemeClr val="tx1"/>
                </a:solidFill>
                <a:effectLst/>
                <a:latin typeface="Arial" panose="020B0604020202020204" pitchFamily="34" charset="0"/>
              </a:endParaRPr>
            </a:p>
          </p:txBody>
        </p:sp>
        <p:sp>
          <p:nvSpPr>
            <p:cNvPr id="38" name="Rectangle 14"/>
            <p:cNvSpPr>
              <a:spLocks noChangeArrowheads="1"/>
            </p:cNvSpPr>
            <p:nvPr/>
          </p:nvSpPr>
          <p:spPr bwMode="auto">
            <a:xfrm>
              <a:off x="19824" y="6012"/>
              <a:ext cx="24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a:ln>
                    <a:noFill/>
                  </a:ln>
                  <a:solidFill>
                    <a:srgbClr val="FFFFFF"/>
                  </a:solidFill>
                  <a:effectLst/>
                  <a:latin typeface="Arial" panose="020B0604020202020204" pitchFamily="34" charset="0"/>
                </a:rPr>
                <a:t>CC</a:t>
              </a:r>
              <a:endParaRPr kumimoji="0" lang="de-DE" sz="1800" b="0" i="0" u="none" strike="noStrike" cap="none" normalizeH="0" baseline="0">
                <a:ln>
                  <a:noFill/>
                </a:ln>
                <a:solidFill>
                  <a:schemeClr val="tx1"/>
                </a:solidFill>
                <a:effectLst/>
                <a:latin typeface="Arial" panose="020B0604020202020204" pitchFamily="34" charset="0"/>
              </a:endParaRPr>
            </a:p>
          </p:txBody>
        </p:sp>
        <p:sp>
          <p:nvSpPr>
            <p:cNvPr id="39" name="Rectangle 15"/>
            <p:cNvSpPr>
              <a:spLocks noChangeArrowheads="1"/>
            </p:cNvSpPr>
            <p:nvPr/>
          </p:nvSpPr>
          <p:spPr bwMode="auto">
            <a:xfrm>
              <a:off x="20530" y="6012"/>
              <a:ext cx="218"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a:ln>
                    <a:noFill/>
                  </a:ln>
                  <a:solidFill>
                    <a:srgbClr val="FFFFFF"/>
                  </a:solidFill>
                  <a:effectLst/>
                  <a:latin typeface="Arial" panose="020B0604020202020204" pitchFamily="34" charset="0"/>
                </a:rPr>
                <a:t>sC</a:t>
              </a:r>
              <a:endParaRPr kumimoji="0" lang="de-DE" sz="1800" b="0" i="0" u="none" strike="noStrike" cap="none" normalizeH="0" baseline="0">
                <a:ln>
                  <a:noFill/>
                </a:ln>
                <a:solidFill>
                  <a:schemeClr val="tx1"/>
                </a:solidFill>
                <a:effectLst/>
                <a:latin typeface="Arial" panose="020B0604020202020204" pitchFamily="34" charset="0"/>
              </a:endParaRPr>
            </a:p>
          </p:txBody>
        </p:sp>
        <p:sp>
          <p:nvSpPr>
            <p:cNvPr id="40" name="Rectangle 16"/>
            <p:cNvSpPr>
              <a:spLocks noChangeArrowheads="1"/>
            </p:cNvSpPr>
            <p:nvPr/>
          </p:nvSpPr>
          <p:spPr bwMode="auto">
            <a:xfrm>
              <a:off x="21478" y="6012"/>
              <a:ext cx="312"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a:ln>
                    <a:noFill/>
                  </a:ln>
                  <a:solidFill>
                    <a:srgbClr val="FFFFFF"/>
                  </a:solidFill>
                  <a:effectLst/>
                  <a:latin typeface="Arial" panose="020B0604020202020204" pitchFamily="34" charset="0"/>
                </a:rPr>
                <a:t>sCC</a:t>
              </a:r>
              <a:endParaRPr kumimoji="0" lang="de-DE" sz="1800" b="0" i="0" u="none" strike="noStrike" cap="none" normalizeH="0" baseline="0">
                <a:ln>
                  <a:noFill/>
                </a:ln>
                <a:solidFill>
                  <a:schemeClr val="tx1"/>
                </a:solidFill>
                <a:effectLst/>
                <a:latin typeface="Arial" panose="020B0604020202020204" pitchFamily="34" charset="0"/>
              </a:endParaRPr>
            </a:p>
          </p:txBody>
        </p:sp>
        <p:sp>
          <p:nvSpPr>
            <p:cNvPr id="41" name="Rectangle 17"/>
            <p:cNvSpPr>
              <a:spLocks noChangeArrowheads="1"/>
            </p:cNvSpPr>
            <p:nvPr/>
          </p:nvSpPr>
          <p:spPr bwMode="auto">
            <a:xfrm rot="16200000">
              <a:off x="19284" y="6252"/>
              <a:ext cx="540"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a:ln>
                    <a:noFill/>
                  </a:ln>
                  <a:solidFill>
                    <a:srgbClr val="FFFFFF"/>
                  </a:solidFill>
                  <a:effectLst/>
                  <a:latin typeface="Arial" panose="020B0604020202020204" pitchFamily="34" charset="0"/>
                </a:rPr>
                <a:t>irregular</a:t>
              </a:r>
              <a:endParaRPr kumimoji="0" lang="de-DE" sz="1800" b="0" i="0" u="none" strike="noStrike" cap="none" normalizeH="0" baseline="0">
                <a:ln>
                  <a:noFill/>
                </a:ln>
                <a:solidFill>
                  <a:schemeClr val="tx1"/>
                </a:solidFill>
                <a:effectLst/>
                <a:latin typeface="Arial" panose="020B0604020202020204" pitchFamily="34" charset="0"/>
              </a:endParaRPr>
            </a:p>
          </p:txBody>
        </p:sp>
        <p:sp>
          <p:nvSpPr>
            <p:cNvPr id="42" name="Rectangle 18"/>
            <p:cNvSpPr>
              <a:spLocks noChangeArrowheads="1"/>
            </p:cNvSpPr>
            <p:nvPr/>
          </p:nvSpPr>
          <p:spPr bwMode="auto">
            <a:xfrm rot="16200000">
              <a:off x="19322" y="7592"/>
              <a:ext cx="46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a:ln>
                    <a:noFill/>
                  </a:ln>
                  <a:solidFill>
                    <a:srgbClr val="FFFFFF"/>
                  </a:solidFill>
                  <a:effectLst/>
                  <a:latin typeface="Arial" panose="020B0604020202020204" pitchFamily="34" charset="0"/>
                </a:rPr>
                <a:t>regular</a:t>
              </a:r>
              <a:endParaRPr kumimoji="0" lang="de-DE" sz="1800" b="0" i="0" u="none" strike="noStrike" cap="none" normalizeH="0" baseline="0">
                <a:ln>
                  <a:noFill/>
                </a:ln>
                <a:solidFill>
                  <a:schemeClr val="tx1"/>
                </a:solidFill>
                <a:effectLst/>
                <a:latin typeface="Arial" panose="020B0604020202020204" pitchFamily="34" charset="0"/>
              </a:endParaRPr>
            </a:p>
          </p:txBody>
        </p:sp>
        <p:sp>
          <p:nvSpPr>
            <p:cNvPr id="1024" name="Rectangle 19"/>
            <p:cNvSpPr>
              <a:spLocks noChangeArrowheads="1"/>
            </p:cNvSpPr>
            <p:nvPr/>
          </p:nvSpPr>
          <p:spPr bwMode="auto">
            <a:xfrm>
              <a:off x="19634" y="6173"/>
              <a:ext cx="635" cy="349"/>
            </a:xfrm>
            <a:prstGeom prst="rect">
              <a:avLst/>
            </a:prstGeom>
            <a:solidFill>
              <a:schemeClr val="bg1">
                <a:lumMod val="6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a:p>
          </p:txBody>
        </p:sp>
        <p:sp>
          <p:nvSpPr>
            <p:cNvPr id="1025" name="Rectangle 20"/>
            <p:cNvSpPr>
              <a:spLocks noChangeArrowheads="1"/>
            </p:cNvSpPr>
            <p:nvPr/>
          </p:nvSpPr>
          <p:spPr bwMode="auto">
            <a:xfrm>
              <a:off x="19634" y="6173"/>
              <a:ext cx="635" cy="349"/>
            </a:xfrm>
            <a:prstGeom prst="rect">
              <a:avLst/>
            </a:prstGeom>
            <a:noFill/>
            <a:ln w="158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sp>
          <p:nvSpPr>
            <p:cNvPr id="1027" name="Rectangle 21"/>
            <p:cNvSpPr>
              <a:spLocks noChangeArrowheads="1"/>
            </p:cNvSpPr>
            <p:nvPr/>
          </p:nvSpPr>
          <p:spPr bwMode="auto">
            <a:xfrm>
              <a:off x="19634" y="6569"/>
              <a:ext cx="635" cy="2216"/>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a:p>
          </p:txBody>
        </p:sp>
        <p:sp>
          <p:nvSpPr>
            <p:cNvPr id="1029" name="Rectangle 22"/>
            <p:cNvSpPr>
              <a:spLocks noChangeArrowheads="1"/>
            </p:cNvSpPr>
            <p:nvPr/>
          </p:nvSpPr>
          <p:spPr bwMode="auto">
            <a:xfrm>
              <a:off x="19634" y="6569"/>
              <a:ext cx="635" cy="2216"/>
            </a:xfrm>
            <a:prstGeom prst="rect">
              <a:avLst/>
            </a:prstGeom>
            <a:noFill/>
            <a:ln w="158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sp>
          <p:nvSpPr>
            <p:cNvPr id="1032" name="Rectangle 23"/>
            <p:cNvSpPr>
              <a:spLocks noChangeArrowheads="1"/>
            </p:cNvSpPr>
            <p:nvPr/>
          </p:nvSpPr>
          <p:spPr bwMode="auto">
            <a:xfrm>
              <a:off x="20316" y="6173"/>
              <a:ext cx="636" cy="169"/>
            </a:xfrm>
            <a:prstGeom prst="rect">
              <a:avLst/>
            </a:prstGeom>
            <a:solidFill>
              <a:schemeClr val="bg1">
                <a:lumMod val="6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a:p>
          </p:txBody>
        </p:sp>
        <p:sp>
          <p:nvSpPr>
            <p:cNvPr id="1033" name="Rectangle 24"/>
            <p:cNvSpPr>
              <a:spLocks noChangeArrowheads="1"/>
            </p:cNvSpPr>
            <p:nvPr/>
          </p:nvSpPr>
          <p:spPr bwMode="auto">
            <a:xfrm>
              <a:off x="20316" y="6173"/>
              <a:ext cx="636" cy="169"/>
            </a:xfrm>
            <a:prstGeom prst="rect">
              <a:avLst/>
            </a:prstGeom>
            <a:noFill/>
            <a:ln w="158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sp>
          <p:nvSpPr>
            <p:cNvPr id="1034" name="Rectangle 25"/>
            <p:cNvSpPr>
              <a:spLocks noChangeArrowheads="1"/>
            </p:cNvSpPr>
            <p:nvPr/>
          </p:nvSpPr>
          <p:spPr bwMode="auto">
            <a:xfrm>
              <a:off x="20316" y="6399"/>
              <a:ext cx="636" cy="2386"/>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a:p>
          </p:txBody>
        </p:sp>
        <p:sp>
          <p:nvSpPr>
            <p:cNvPr id="1035" name="Rectangle 26"/>
            <p:cNvSpPr>
              <a:spLocks noChangeArrowheads="1"/>
            </p:cNvSpPr>
            <p:nvPr/>
          </p:nvSpPr>
          <p:spPr bwMode="auto">
            <a:xfrm>
              <a:off x="20316" y="6399"/>
              <a:ext cx="636" cy="2386"/>
            </a:xfrm>
            <a:prstGeom prst="rect">
              <a:avLst/>
            </a:prstGeom>
            <a:noFill/>
            <a:ln w="158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sp>
          <p:nvSpPr>
            <p:cNvPr id="1036" name="Rectangle 27"/>
            <p:cNvSpPr>
              <a:spLocks noChangeArrowheads="1"/>
            </p:cNvSpPr>
            <p:nvPr/>
          </p:nvSpPr>
          <p:spPr bwMode="auto">
            <a:xfrm>
              <a:off x="21009" y="6173"/>
              <a:ext cx="1261" cy="434"/>
            </a:xfrm>
            <a:prstGeom prst="rect">
              <a:avLst/>
            </a:prstGeom>
            <a:solidFill>
              <a:srgbClr val="AA04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a:p>
          </p:txBody>
        </p:sp>
        <p:sp>
          <p:nvSpPr>
            <p:cNvPr id="1037" name="Rectangle 28"/>
            <p:cNvSpPr>
              <a:spLocks noChangeArrowheads="1"/>
            </p:cNvSpPr>
            <p:nvPr/>
          </p:nvSpPr>
          <p:spPr bwMode="auto">
            <a:xfrm>
              <a:off x="21009" y="6173"/>
              <a:ext cx="1261" cy="434"/>
            </a:xfrm>
            <a:prstGeom prst="rect">
              <a:avLst/>
            </a:prstGeom>
            <a:noFill/>
            <a:ln w="158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sp>
          <p:nvSpPr>
            <p:cNvPr id="1038" name="Rectangle 29"/>
            <p:cNvSpPr>
              <a:spLocks noChangeArrowheads="1"/>
            </p:cNvSpPr>
            <p:nvPr/>
          </p:nvSpPr>
          <p:spPr bwMode="auto">
            <a:xfrm>
              <a:off x="21009" y="6654"/>
              <a:ext cx="1261" cy="2131"/>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a:p>
          </p:txBody>
        </p:sp>
        <p:sp>
          <p:nvSpPr>
            <p:cNvPr id="1039" name="Rectangle 30"/>
            <p:cNvSpPr>
              <a:spLocks noChangeArrowheads="1"/>
            </p:cNvSpPr>
            <p:nvPr/>
          </p:nvSpPr>
          <p:spPr bwMode="auto">
            <a:xfrm>
              <a:off x="21009" y="6654"/>
              <a:ext cx="1261" cy="2131"/>
            </a:xfrm>
            <a:prstGeom prst="rect">
              <a:avLst/>
            </a:prstGeom>
            <a:noFill/>
            <a:ln w="158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sp>
          <p:nvSpPr>
            <p:cNvPr id="1040" name="Rectangle 31"/>
            <p:cNvSpPr>
              <a:spLocks noChangeArrowheads="1"/>
            </p:cNvSpPr>
            <p:nvPr/>
          </p:nvSpPr>
          <p:spPr bwMode="auto">
            <a:xfrm>
              <a:off x="24437" y="5484"/>
              <a:ext cx="1716"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2400" b="0" i="0" u="none" strike="noStrike" cap="none" normalizeH="0" baseline="0">
                  <a:ln>
                    <a:noFill/>
                  </a:ln>
                  <a:solidFill>
                    <a:srgbClr val="FFFFFF"/>
                  </a:solidFill>
                  <a:effectLst/>
                  <a:latin typeface="Arial" panose="020B0604020202020204" pitchFamily="34" charset="0"/>
                </a:rPr>
                <a:t>inflection over coda</a:t>
              </a:r>
              <a:endParaRPr kumimoji="0" lang="de-DE" sz="1800" b="0" i="0" u="none" strike="noStrike" cap="none" normalizeH="0" baseline="0">
                <a:ln>
                  <a:noFill/>
                </a:ln>
                <a:solidFill>
                  <a:schemeClr val="tx1"/>
                </a:solidFill>
                <a:effectLst/>
                <a:latin typeface="Arial" panose="020B0604020202020204" pitchFamily="34" charset="0"/>
              </a:endParaRPr>
            </a:p>
          </p:txBody>
        </p:sp>
        <p:sp>
          <p:nvSpPr>
            <p:cNvPr id="1041" name="Rectangle 32"/>
            <p:cNvSpPr>
              <a:spLocks noChangeArrowheads="1"/>
            </p:cNvSpPr>
            <p:nvPr/>
          </p:nvSpPr>
          <p:spPr bwMode="auto">
            <a:xfrm>
              <a:off x="25049" y="9040"/>
              <a:ext cx="492"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2400" b="0" i="0" u="none" strike="noStrike" cap="none" normalizeH="0" baseline="0">
                  <a:ln>
                    <a:noFill/>
                  </a:ln>
                  <a:solidFill>
                    <a:srgbClr val="FFFFFF"/>
                  </a:solidFill>
                  <a:effectLst/>
                  <a:latin typeface="Arial" panose="020B0604020202020204" pitchFamily="34" charset="0"/>
                </a:rPr>
                <a:t>coda</a:t>
              </a:r>
              <a:endParaRPr kumimoji="0" lang="de-DE" sz="1800" b="0" i="0" u="none" strike="noStrike" cap="none" normalizeH="0" baseline="0">
                <a:ln>
                  <a:noFill/>
                </a:ln>
                <a:solidFill>
                  <a:schemeClr val="tx1"/>
                </a:solidFill>
                <a:effectLst/>
                <a:latin typeface="Arial" panose="020B0604020202020204" pitchFamily="34" charset="0"/>
              </a:endParaRPr>
            </a:p>
          </p:txBody>
        </p:sp>
        <p:sp>
          <p:nvSpPr>
            <p:cNvPr id="1042" name="Rectangle 33"/>
            <p:cNvSpPr>
              <a:spLocks noChangeArrowheads="1"/>
            </p:cNvSpPr>
            <p:nvPr/>
          </p:nvSpPr>
          <p:spPr bwMode="auto">
            <a:xfrm rot="16200000">
              <a:off x="22797" y="7285"/>
              <a:ext cx="1450"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2400" b="0" i="0" u="none" strike="noStrike" cap="none" normalizeH="0" baseline="0">
                  <a:ln>
                    <a:noFill/>
                  </a:ln>
                  <a:solidFill>
                    <a:srgbClr val="FFFFFF"/>
                  </a:solidFill>
                  <a:effectLst/>
                  <a:latin typeface="Arial" panose="020B0604020202020204" pitchFamily="34" charset="0"/>
                </a:rPr>
                <a:t>type of inflection</a:t>
              </a:r>
              <a:endParaRPr kumimoji="0" lang="de-DE" sz="1800" b="0" i="0" u="none" strike="noStrike" cap="none" normalizeH="0" baseline="0">
                <a:ln>
                  <a:noFill/>
                </a:ln>
                <a:solidFill>
                  <a:schemeClr val="tx1"/>
                </a:solidFill>
                <a:effectLst/>
                <a:latin typeface="Arial" panose="020B0604020202020204" pitchFamily="34" charset="0"/>
              </a:endParaRPr>
            </a:p>
          </p:txBody>
        </p:sp>
        <p:sp>
          <p:nvSpPr>
            <p:cNvPr id="1043" name="Rectangle 34"/>
            <p:cNvSpPr>
              <a:spLocks noChangeArrowheads="1"/>
            </p:cNvSpPr>
            <p:nvPr/>
          </p:nvSpPr>
          <p:spPr bwMode="auto">
            <a:xfrm>
              <a:off x="24333" y="6012"/>
              <a:ext cx="23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a:ln>
                    <a:noFill/>
                  </a:ln>
                  <a:solidFill>
                    <a:srgbClr val="FFFFFF"/>
                  </a:solidFill>
                  <a:effectLst/>
                  <a:latin typeface="Arial" panose="020B0604020202020204" pitchFamily="34" charset="0"/>
                </a:rPr>
                <a:t>m/t</a:t>
              </a:r>
              <a:endParaRPr kumimoji="0" lang="de-DE" sz="1800" b="0" i="0" u="none" strike="noStrike" cap="none" normalizeH="0" baseline="0">
                <a:ln>
                  <a:noFill/>
                </a:ln>
                <a:solidFill>
                  <a:schemeClr val="tx1"/>
                </a:solidFill>
                <a:effectLst/>
                <a:latin typeface="Arial" panose="020B0604020202020204" pitchFamily="34" charset="0"/>
              </a:endParaRPr>
            </a:p>
          </p:txBody>
        </p:sp>
        <p:sp>
          <p:nvSpPr>
            <p:cNvPr id="1044" name="Rectangle 35"/>
            <p:cNvSpPr>
              <a:spLocks noChangeArrowheads="1"/>
            </p:cNvSpPr>
            <p:nvPr/>
          </p:nvSpPr>
          <p:spPr bwMode="auto">
            <a:xfrm>
              <a:off x="25348" y="5984"/>
              <a:ext cx="198"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a:ln>
                    <a:noFill/>
                  </a:ln>
                  <a:solidFill>
                    <a:srgbClr val="FFFFFF"/>
                  </a:solidFill>
                  <a:effectLst/>
                  <a:latin typeface="Arial" panose="020B0604020202020204" pitchFamily="34" charset="0"/>
                </a:rPr>
                <a:t>ng</a:t>
              </a:r>
              <a:endParaRPr kumimoji="0" lang="de-DE" sz="1800" b="0" i="0" u="none" strike="noStrike" cap="none" normalizeH="0" baseline="0">
                <a:ln>
                  <a:noFill/>
                </a:ln>
                <a:solidFill>
                  <a:schemeClr val="tx1"/>
                </a:solidFill>
                <a:effectLst/>
                <a:latin typeface="Arial" panose="020B0604020202020204" pitchFamily="34" charset="0"/>
              </a:endParaRPr>
            </a:p>
          </p:txBody>
        </p:sp>
        <p:sp>
          <p:nvSpPr>
            <p:cNvPr id="1045" name="Rectangle 36"/>
            <p:cNvSpPr>
              <a:spLocks noChangeArrowheads="1"/>
            </p:cNvSpPr>
            <p:nvPr/>
          </p:nvSpPr>
          <p:spPr bwMode="auto">
            <a:xfrm>
              <a:off x="26157" y="6003"/>
              <a:ext cx="26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a:ln>
                    <a:noFill/>
                  </a:ln>
                  <a:solidFill>
                    <a:srgbClr val="FFFFFF"/>
                  </a:solidFill>
                  <a:effectLst/>
                  <a:latin typeface="Arial" panose="020B0604020202020204" pitchFamily="34" charset="0"/>
                </a:rPr>
                <a:t>ngk</a:t>
              </a:r>
              <a:endParaRPr kumimoji="0" lang="de-DE" sz="1800" b="0" i="0" u="none" strike="noStrike" cap="none" normalizeH="0" baseline="0">
                <a:ln>
                  <a:noFill/>
                </a:ln>
                <a:solidFill>
                  <a:schemeClr val="tx1"/>
                </a:solidFill>
                <a:effectLst/>
                <a:latin typeface="Arial" panose="020B0604020202020204" pitchFamily="34" charset="0"/>
              </a:endParaRPr>
            </a:p>
          </p:txBody>
        </p:sp>
        <p:sp>
          <p:nvSpPr>
            <p:cNvPr id="1046" name="Rectangle 37"/>
            <p:cNvSpPr>
              <a:spLocks noChangeArrowheads="1"/>
            </p:cNvSpPr>
            <p:nvPr/>
          </p:nvSpPr>
          <p:spPr bwMode="auto">
            <a:xfrm rot="16200000">
              <a:off x="23627" y="6234"/>
              <a:ext cx="540"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a:ln>
                    <a:noFill/>
                  </a:ln>
                  <a:solidFill>
                    <a:srgbClr val="FFFFFF"/>
                  </a:solidFill>
                  <a:effectLst/>
                  <a:latin typeface="Arial" panose="020B0604020202020204" pitchFamily="34" charset="0"/>
                </a:rPr>
                <a:t>irregular</a:t>
              </a:r>
              <a:endParaRPr kumimoji="0" lang="de-DE" sz="1800" b="0" i="0" u="none" strike="noStrike" cap="none" normalizeH="0" baseline="0">
                <a:ln>
                  <a:noFill/>
                </a:ln>
                <a:solidFill>
                  <a:schemeClr val="tx1"/>
                </a:solidFill>
                <a:effectLst/>
                <a:latin typeface="Arial" panose="020B0604020202020204" pitchFamily="34" charset="0"/>
              </a:endParaRPr>
            </a:p>
          </p:txBody>
        </p:sp>
        <p:sp>
          <p:nvSpPr>
            <p:cNvPr id="1047" name="Rectangle 38"/>
            <p:cNvSpPr>
              <a:spLocks noChangeArrowheads="1"/>
            </p:cNvSpPr>
            <p:nvPr/>
          </p:nvSpPr>
          <p:spPr bwMode="auto">
            <a:xfrm rot="16200000">
              <a:off x="23665" y="7563"/>
              <a:ext cx="46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a:ln>
                    <a:noFill/>
                  </a:ln>
                  <a:solidFill>
                    <a:srgbClr val="FFFFFF"/>
                  </a:solidFill>
                  <a:effectLst/>
                  <a:latin typeface="Arial" panose="020B0604020202020204" pitchFamily="34" charset="0"/>
                </a:rPr>
                <a:t>regular</a:t>
              </a:r>
              <a:endParaRPr kumimoji="0" lang="de-DE" sz="1800" b="0" i="0" u="none" strike="noStrike" cap="none" normalizeH="0" baseline="0">
                <a:ln>
                  <a:noFill/>
                </a:ln>
                <a:solidFill>
                  <a:schemeClr val="tx1"/>
                </a:solidFill>
                <a:effectLst/>
                <a:latin typeface="Arial" panose="020B0604020202020204" pitchFamily="34" charset="0"/>
              </a:endParaRPr>
            </a:p>
          </p:txBody>
        </p:sp>
        <p:sp>
          <p:nvSpPr>
            <p:cNvPr id="1048" name="Rectangle 39"/>
            <p:cNvSpPr>
              <a:spLocks noChangeArrowheads="1"/>
            </p:cNvSpPr>
            <p:nvPr/>
          </p:nvSpPr>
          <p:spPr bwMode="auto">
            <a:xfrm>
              <a:off x="23977" y="6173"/>
              <a:ext cx="948" cy="311"/>
            </a:xfrm>
            <a:prstGeom prst="rect">
              <a:avLst/>
            </a:prstGeom>
            <a:solidFill>
              <a:schemeClr val="bg1">
                <a:lumMod val="6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a:p>
          </p:txBody>
        </p:sp>
        <p:sp>
          <p:nvSpPr>
            <p:cNvPr id="1049" name="Rectangle 40"/>
            <p:cNvSpPr>
              <a:spLocks noChangeArrowheads="1"/>
            </p:cNvSpPr>
            <p:nvPr/>
          </p:nvSpPr>
          <p:spPr bwMode="auto">
            <a:xfrm>
              <a:off x="23977" y="6173"/>
              <a:ext cx="948" cy="311"/>
            </a:xfrm>
            <a:prstGeom prst="rect">
              <a:avLst/>
            </a:prstGeom>
            <a:noFill/>
            <a:ln w="158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sp>
          <p:nvSpPr>
            <p:cNvPr id="1050" name="Rectangle 41"/>
            <p:cNvSpPr>
              <a:spLocks noChangeArrowheads="1"/>
            </p:cNvSpPr>
            <p:nvPr/>
          </p:nvSpPr>
          <p:spPr bwMode="auto">
            <a:xfrm>
              <a:off x="23977" y="6531"/>
              <a:ext cx="948" cy="2254"/>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a:p>
          </p:txBody>
        </p:sp>
        <p:sp>
          <p:nvSpPr>
            <p:cNvPr id="1051" name="Rectangle 42"/>
            <p:cNvSpPr>
              <a:spLocks noChangeArrowheads="1"/>
            </p:cNvSpPr>
            <p:nvPr/>
          </p:nvSpPr>
          <p:spPr bwMode="auto">
            <a:xfrm>
              <a:off x="23977" y="6531"/>
              <a:ext cx="948" cy="2254"/>
            </a:xfrm>
            <a:prstGeom prst="rect">
              <a:avLst/>
            </a:prstGeom>
            <a:noFill/>
            <a:ln w="158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sp>
          <p:nvSpPr>
            <p:cNvPr id="1052" name="Rectangle 43"/>
            <p:cNvSpPr>
              <a:spLocks noChangeArrowheads="1"/>
            </p:cNvSpPr>
            <p:nvPr/>
          </p:nvSpPr>
          <p:spPr bwMode="auto">
            <a:xfrm>
              <a:off x="24972" y="6173"/>
              <a:ext cx="949" cy="311"/>
            </a:xfrm>
            <a:prstGeom prst="rect">
              <a:avLst/>
            </a:prstGeom>
            <a:solidFill>
              <a:schemeClr val="bg1">
                <a:lumMod val="6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a:p>
          </p:txBody>
        </p:sp>
        <p:sp>
          <p:nvSpPr>
            <p:cNvPr id="1053" name="Rectangle 44"/>
            <p:cNvSpPr>
              <a:spLocks noChangeArrowheads="1"/>
            </p:cNvSpPr>
            <p:nvPr/>
          </p:nvSpPr>
          <p:spPr bwMode="auto">
            <a:xfrm>
              <a:off x="24972" y="6173"/>
              <a:ext cx="949" cy="311"/>
            </a:xfrm>
            <a:prstGeom prst="rect">
              <a:avLst/>
            </a:prstGeom>
            <a:noFill/>
            <a:ln w="158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sp>
          <p:nvSpPr>
            <p:cNvPr id="1054" name="Rectangle 45"/>
            <p:cNvSpPr>
              <a:spLocks noChangeArrowheads="1"/>
            </p:cNvSpPr>
            <p:nvPr/>
          </p:nvSpPr>
          <p:spPr bwMode="auto">
            <a:xfrm>
              <a:off x="24972" y="6531"/>
              <a:ext cx="949" cy="2254"/>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a:p>
          </p:txBody>
        </p:sp>
        <p:sp>
          <p:nvSpPr>
            <p:cNvPr id="1055" name="Rectangle 46"/>
            <p:cNvSpPr>
              <a:spLocks noChangeArrowheads="1"/>
            </p:cNvSpPr>
            <p:nvPr/>
          </p:nvSpPr>
          <p:spPr bwMode="auto">
            <a:xfrm>
              <a:off x="24972" y="6531"/>
              <a:ext cx="949" cy="2254"/>
            </a:xfrm>
            <a:prstGeom prst="rect">
              <a:avLst/>
            </a:prstGeom>
            <a:noFill/>
            <a:ln w="158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sp>
          <p:nvSpPr>
            <p:cNvPr id="1056" name="Rectangle 47"/>
            <p:cNvSpPr>
              <a:spLocks noChangeArrowheads="1"/>
            </p:cNvSpPr>
            <p:nvPr/>
          </p:nvSpPr>
          <p:spPr bwMode="auto">
            <a:xfrm>
              <a:off x="25978" y="6173"/>
              <a:ext cx="635" cy="462"/>
            </a:xfrm>
            <a:prstGeom prst="rect">
              <a:avLst/>
            </a:prstGeom>
            <a:solidFill>
              <a:srgbClr val="AA04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a:p>
          </p:txBody>
        </p:sp>
        <p:sp>
          <p:nvSpPr>
            <p:cNvPr id="1057" name="Rectangle 48"/>
            <p:cNvSpPr>
              <a:spLocks noChangeArrowheads="1"/>
            </p:cNvSpPr>
            <p:nvPr/>
          </p:nvSpPr>
          <p:spPr bwMode="auto">
            <a:xfrm>
              <a:off x="25978" y="6173"/>
              <a:ext cx="635" cy="462"/>
            </a:xfrm>
            <a:prstGeom prst="rect">
              <a:avLst/>
            </a:prstGeom>
            <a:noFill/>
            <a:ln w="158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sp>
          <p:nvSpPr>
            <p:cNvPr id="1058" name="Rectangle 49"/>
            <p:cNvSpPr>
              <a:spLocks noChangeArrowheads="1"/>
            </p:cNvSpPr>
            <p:nvPr/>
          </p:nvSpPr>
          <p:spPr bwMode="auto">
            <a:xfrm>
              <a:off x="25978" y="6691"/>
              <a:ext cx="635" cy="2094"/>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a:p>
          </p:txBody>
        </p:sp>
        <p:sp>
          <p:nvSpPr>
            <p:cNvPr id="1059" name="Rectangle 50"/>
            <p:cNvSpPr>
              <a:spLocks noChangeArrowheads="1"/>
            </p:cNvSpPr>
            <p:nvPr/>
          </p:nvSpPr>
          <p:spPr bwMode="auto">
            <a:xfrm>
              <a:off x="25978" y="6691"/>
              <a:ext cx="635" cy="2094"/>
            </a:xfrm>
            <a:prstGeom prst="rect">
              <a:avLst/>
            </a:prstGeom>
            <a:noFill/>
            <a:ln w="158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grpSp>
      <p:sp>
        <p:nvSpPr>
          <p:cNvPr id="207" name="Inhaltsplatzhalter 5"/>
          <p:cNvSpPr>
            <a:spLocks noGrp="1"/>
          </p:cNvSpPr>
          <p:nvPr>
            <p:ph sz="quarter" idx="33"/>
          </p:nvPr>
        </p:nvSpPr>
        <p:spPr>
          <a:xfrm>
            <a:off x="29865322" y="14014495"/>
            <a:ext cx="12801600" cy="5573714"/>
          </a:xfrm>
        </p:spPr>
        <p:txBody>
          <a:bodyPr>
            <a:noAutofit/>
          </a:bodyPr>
          <a:lstStyle/>
          <a:p>
            <a:pPr marL="514350" indent="-514350" defTabSz="4389120">
              <a:spcBef>
                <a:spcPts val="1200"/>
              </a:spcBef>
              <a:buClr>
                <a:schemeClr val="bg1">
                  <a:lumMod val="65000"/>
                </a:schemeClr>
              </a:buClr>
              <a:buFont typeface="+mj-lt"/>
              <a:buAutoNum type="alphaLcParenR"/>
            </a:pPr>
            <a:r>
              <a:rPr lang="de-DE" b="0" i="0" baseline="0" dirty="0">
                <a:solidFill>
                  <a:schemeClr val="bg1"/>
                </a:solidFill>
                <a:latin typeface="Arial"/>
              </a:rPr>
              <a:t>Einige SchülerInnen produzieren irreguläre Vergangenheiten</a:t>
            </a:r>
            <a:r>
              <a:rPr lang="de-DE" b="0" i="0" dirty="0">
                <a:solidFill>
                  <a:schemeClr val="bg1"/>
                </a:solidFill>
                <a:latin typeface="Arial"/>
              </a:rPr>
              <a:t> mit Kunstwörtern.</a:t>
            </a:r>
          </a:p>
          <a:p>
            <a:pPr marL="514350" indent="-514350" defTabSz="4389120">
              <a:spcBef>
                <a:spcPts val="1200"/>
              </a:spcBef>
              <a:buClr>
                <a:schemeClr val="bg1">
                  <a:lumMod val="65000"/>
                </a:schemeClr>
              </a:buClr>
              <a:buFont typeface="+mj-lt"/>
              <a:buAutoNum type="alphaLcParenR"/>
            </a:pPr>
            <a:r>
              <a:rPr lang="de-DE" dirty="0">
                <a:solidFill>
                  <a:schemeClr val="bg1"/>
                </a:solidFill>
                <a:latin typeface="Arial"/>
              </a:rPr>
              <a:t>Die Wahrscheinlichkeit einer irregulären Vergangenheit nimmt mit der Ausprägung der Silbenränder zu.</a:t>
            </a:r>
          </a:p>
          <a:p>
            <a:pPr marL="514350" indent="-514350" defTabSz="4389120">
              <a:spcBef>
                <a:spcPts val="1200"/>
              </a:spcBef>
              <a:buClr>
                <a:schemeClr val="bg1">
                  <a:lumMod val="65000"/>
                </a:schemeClr>
              </a:buClr>
              <a:buFont typeface="+mj-lt"/>
              <a:buAutoNum type="alphaLcParenR"/>
            </a:pPr>
            <a:r>
              <a:rPr lang="de-DE" dirty="0">
                <a:solidFill>
                  <a:schemeClr val="bg1"/>
                </a:solidFill>
                <a:latin typeface="Arial"/>
              </a:rPr>
              <a:t>Typischerweise erzeugen komplexe linke Silbenränder (</a:t>
            </a:r>
            <a:r>
              <a:rPr lang="de-DE" dirty="0" err="1">
                <a:solidFill>
                  <a:schemeClr val="bg1"/>
                </a:solidFill>
                <a:latin typeface="Arial"/>
              </a:rPr>
              <a:t>Onset</a:t>
            </a:r>
            <a:r>
              <a:rPr lang="de-DE" dirty="0">
                <a:solidFill>
                  <a:schemeClr val="bg1"/>
                </a:solidFill>
                <a:latin typeface="Arial"/>
              </a:rPr>
              <a:t>) und komplexe rechte Silbenränder </a:t>
            </a:r>
            <a:r>
              <a:rPr lang="de-DE">
                <a:solidFill>
                  <a:schemeClr val="bg1"/>
                </a:solidFill>
                <a:latin typeface="Arial"/>
              </a:rPr>
              <a:t>(Koda) </a:t>
            </a:r>
            <a:r>
              <a:rPr lang="de-DE" dirty="0">
                <a:solidFill>
                  <a:schemeClr val="bg1"/>
                </a:solidFill>
                <a:latin typeface="Arial"/>
              </a:rPr>
              <a:t>mit dem velaren Nasal [ </a:t>
            </a:r>
            <a:r>
              <a:rPr lang="de-DE" dirty="0">
                <a:solidFill>
                  <a:schemeClr val="bg1"/>
                </a:solidFill>
                <a:latin typeface="Arial"/>
                <a:sym typeface="IPAKiel" pitchFamily="2" charset="2"/>
              </a:rPr>
              <a:t></a:t>
            </a:r>
            <a:r>
              <a:rPr lang="de-DE" dirty="0">
                <a:solidFill>
                  <a:schemeClr val="bg1"/>
                </a:solidFill>
                <a:latin typeface="Arial"/>
              </a:rPr>
              <a:t> ] und </a:t>
            </a:r>
            <a:r>
              <a:rPr lang="de-DE" dirty="0" err="1">
                <a:solidFill>
                  <a:schemeClr val="bg1"/>
                </a:solidFill>
                <a:latin typeface="Arial"/>
              </a:rPr>
              <a:t>Obstruent</a:t>
            </a:r>
            <a:r>
              <a:rPr lang="de-DE" dirty="0">
                <a:solidFill>
                  <a:schemeClr val="bg1"/>
                </a:solidFill>
                <a:latin typeface="Arial"/>
              </a:rPr>
              <a:t> relativ häufig irreguläre Formen.</a:t>
            </a:r>
          </a:p>
          <a:p>
            <a:pPr marL="514350" indent="-514350" defTabSz="4389120">
              <a:spcBef>
                <a:spcPts val="1200"/>
              </a:spcBef>
              <a:buClr>
                <a:schemeClr val="bg1">
                  <a:lumMod val="65000"/>
                </a:schemeClr>
              </a:buClr>
              <a:buFont typeface="+mj-lt"/>
              <a:buAutoNum type="alphaLcParenR"/>
            </a:pPr>
            <a:r>
              <a:rPr lang="de-DE" dirty="0">
                <a:solidFill>
                  <a:schemeClr val="bg1"/>
                </a:solidFill>
                <a:latin typeface="Arial"/>
              </a:rPr>
              <a:t>Österreichische SchülerInnen mit nur gut drei Jahren Englisch (A2-Niveau) sind sensibel für Analogiebildungen und die Semi-Produktivität der irregulären englischen Verbmorphologie.</a:t>
            </a:r>
            <a:endParaRPr lang="en-US" dirty="0">
              <a:solidFill>
                <a:schemeClr val="bg1"/>
              </a:solidFill>
            </a:endParaRPr>
          </a:p>
        </p:txBody>
      </p:sp>
      <p:pic>
        <p:nvPicPr>
          <p:cNvPr id="209" name="Grafik 208"/>
          <p:cNvPicPr>
            <a:picLocks noChangeAspect="1"/>
          </p:cNvPicPr>
          <p:nvPr/>
        </p:nvPicPr>
        <p:blipFill rotWithShape="1">
          <a:blip r:embed="rId12"/>
          <a:srcRect l="4696" t="53148" r="62595" b="7801"/>
          <a:stretch/>
        </p:blipFill>
        <p:spPr bwMode="auto">
          <a:xfrm>
            <a:off x="16245446" y="17249666"/>
            <a:ext cx="7472862" cy="3852000"/>
          </a:xfrm>
          <a:prstGeom prst="rect">
            <a:avLst/>
          </a:prstGeom>
          <a:ln>
            <a:noFill/>
          </a:ln>
          <a:extLst>
            <a:ext uri="{53640926-AAD7-44D8-BBD7-CCE9431645EC}">
              <a14:shadowObscured xmlns:a14="http://schemas.microsoft.com/office/drawing/2010/main"/>
            </a:ext>
          </a:extLst>
        </p:spPr>
      </p:pic>
      <p:pic>
        <p:nvPicPr>
          <p:cNvPr id="1061" name="Grafik 1060"/>
          <p:cNvPicPr>
            <a:picLocks noChangeAspect="1"/>
          </p:cNvPicPr>
          <p:nvPr/>
        </p:nvPicPr>
        <p:blipFill rotWithShape="1">
          <a:blip r:embed="rId13"/>
          <a:srcRect l="10956" t="60545" r="69385" b="12779"/>
          <a:stretch/>
        </p:blipFill>
        <p:spPr>
          <a:xfrm>
            <a:off x="15592425" y="25812750"/>
            <a:ext cx="10775717" cy="6372000"/>
          </a:xfrm>
          <a:prstGeom prst="rect">
            <a:avLst/>
          </a:prstGeom>
        </p:spPr>
      </p:pic>
      <p:sp>
        <p:nvSpPr>
          <p:cNvPr id="75" name="Textplatzhalter 22"/>
          <p:cNvSpPr txBox="1">
            <a:spLocks/>
          </p:cNvSpPr>
          <p:nvPr/>
        </p:nvSpPr>
        <p:spPr bwMode="auto">
          <a:xfrm>
            <a:off x="6293958" y="3100049"/>
            <a:ext cx="27181021" cy="699411"/>
          </a:xfrm>
          <a:prstGeom prst="rect">
            <a:avLst/>
          </a:prstGeom>
        </p:spPr>
        <p:txBody>
          <a:bodyPr vert="horz" lIns="91440" tIns="45720" rIns="91440" bIns="45720" rtlCol="0" anchor="ctr">
            <a:noAutofit/>
          </a:bodyPr>
          <a:lstStyle>
            <a:lvl1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3600" kern="1200">
                <a:solidFill>
                  <a:schemeClr val="bg1">
                    <a:lumMod val="75000"/>
                  </a:schemeClr>
                </a:solidFill>
                <a:latin typeface="+mn-lt"/>
                <a:ea typeface="+mn-ea"/>
                <a:cs typeface="+mn-cs"/>
              </a:defRPr>
            </a:lvl1pPr>
            <a:lvl2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2400" kern="1200">
                <a:solidFill>
                  <a:schemeClr val="bg1"/>
                </a:solidFill>
                <a:latin typeface="+mn-lt"/>
                <a:ea typeface="+mn-ea"/>
                <a:cs typeface="+mn-cs"/>
              </a:defRPr>
            </a:lvl2pPr>
            <a:lvl3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2400" kern="1200">
                <a:solidFill>
                  <a:schemeClr val="bg1"/>
                </a:solidFill>
                <a:latin typeface="+mn-lt"/>
                <a:ea typeface="+mn-ea"/>
                <a:cs typeface="+mn-cs"/>
              </a:defRPr>
            </a:lvl3pPr>
            <a:lvl4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2400" kern="1200">
                <a:solidFill>
                  <a:schemeClr val="bg1"/>
                </a:solidFill>
                <a:latin typeface="+mn-lt"/>
                <a:ea typeface="+mn-ea"/>
                <a:cs typeface="+mn-cs"/>
              </a:defRPr>
            </a:lvl4pPr>
            <a:lvl5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2400" kern="1200">
                <a:solidFill>
                  <a:schemeClr val="bg1"/>
                </a:solidFill>
                <a:latin typeface="+mn-lt"/>
                <a:ea typeface="+mn-ea"/>
                <a:cs typeface="+mn-cs"/>
              </a:defRPr>
            </a:lvl5pPr>
            <a:lvl6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2400" kern="1200">
                <a:solidFill>
                  <a:schemeClr val="bg1"/>
                </a:solidFill>
                <a:latin typeface="+mn-lt"/>
                <a:ea typeface="+mn-ea"/>
                <a:cs typeface="+mn-cs"/>
              </a:defRPr>
            </a:lvl6pPr>
            <a:lvl7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2400" kern="1200">
                <a:solidFill>
                  <a:schemeClr val="bg1"/>
                </a:solidFill>
                <a:latin typeface="+mn-lt"/>
                <a:ea typeface="+mn-ea"/>
                <a:cs typeface="+mn-cs"/>
              </a:defRPr>
            </a:lvl7pPr>
            <a:lvl8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2400" kern="1200">
                <a:solidFill>
                  <a:schemeClr val="bg1"/>
                </a:solidFill>
                <a:latin typeface="+mn-lt"/>
                <a:ea typeface="+mn-ea"/>
                <a:cs typeface="+mn-cs"/>
              </a:defRPr>
            </a:lvl8pPr>
            <a:lvl9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2400" kern="1200">
                <a:solidFill>
                  <a:schemeClr val="bg1"/>
                </a:solidFill>
                <a:latin typeface="+mn-lt"/>
                <a:ea typeface="+mn-ea"/>
                <a:cs typeface="+mn-cs"/>
              </a:defRPr>
            </a:lvl9pPr>
          </a:lstStyle>
          <a:p>
            <a:pPr>
              <a:spcBef>
                <a:spcPts val="1200"/>
              </a:spcBef>
            </a:pPr>
            <a:r>
              <a:rPr lang="de-DE" dirty="0">
                <a:latin typeface="Arial"/>
              </a:rPr>
              <a:t>Christoph Weber, Thomas Wagner | </a:t>
            </a:r>
            <a:r>
              <a:rPr lang="de-DE" i="1" dirty="0">
                <a:latin typeface="Arial"/>
              </a:rPr>
              <a:t>Englische irreguläre Verben im mentalen Lexikon </a:t>
            </a:r>
            <a:r>
              <a:rPr lang="de-DE" dirty="0">
                <a:latin typeface="Arial"/>
              </a:rPr>
              <a:t>| Pädagogische Hochschule Oberösterreich</a:t>
            </a:r>
            <a:endParaRPr lang="en-US" dirty="0"/>
          </a:p>
        </p:txBody>
      </p:sp>
      <p:pic>
        <p:nvPicPr>
          <p:cNvPr id="74" name="Bild 1"/>
          <p:cNvPicPr/>
          <p:nvPr/>
        </p:nvPicPr>
        <p:blipFill>
          <a:blip r:embed="rId14">
            <a:extLst>
              <a:ext uri="{28A0092B-C50C-407E-A947-70E740481C1C}">
                <a14:useLocalDpi xmlns:a14="http://schemas.microsoft.com/office/drawing/2010/main" val="0"/>
              </a:ext>
            </a:extLst>
          </a:blip>
          <a:srcRect/>
          <a:stretch>
            <a:fillRect/>
          </a:stretch>
        </p:blipFill>
        <p:spPr bwMode="auto">
          <a:xfrm>
            <a:off x="6693994" y="9275246"/>
            <a:ext cx="2591276" cy="1730118"/>
          </a:xfrm>
          <a:prstGeom prst="rect">
            <a:avLst/>
          </a:prstGeom>
          <a:solidFill>
            <a:srgbClr val="FFFFFF"/>
          </a:solidFill>
          <a:ln>
            <a:noFill/>
          </a:ln>
        </p:spPr>
      </p:pic>
    </p:spTree>
    <p:extLst>
      <p:ext uri="{BB962C8B-B14F-4D97-AF65-F5344CB8AC3E}">
        <p14:creationId xmlns:p14="http://schemas.microsoft.com/office/powerpoint/2010/main" val="931198942"/>
      </p:ext>
    </p:extLst>
  </p:cSld>
  <p:clrMapOvr>
    <a:masterClrMapping/>
  </p:clrMapOvr>
</p:sld>
</file>

<file path=ppt/theme/theme1.xml><?xml version="1.0" encoding="utf-8"?>
<a:theme xmlns:a="http://schemas.openxmlformats.org/drawingml/2006/main" name="Science Poster">
  <a:themeElements>
    <a:clrScheme name="Science Poster">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sz="6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6000" dirty="0" err="1" smtClean="0"/>
        </a:defPPr>
      </a:lstStyle>
    </a:txDef>
  </a:objectDefaults>
  <a:extraClrSchemeLst/>
  <a:extLst>
    <a:ext uri="{05A4C25C-085E-4340-85A3-A5531E510DB2}">
      <thm15:themeFamily xmlns:thm15="http://schemas.microsoft.com/office/thememl/2012/main" name="Poster Wissenschaftliches Projekt.potx" id="{61484CC5-6857-4F75-9BCC-F739B360CD3F}" vid="{7D76D83A-1CBF-4422-9BAF-CFF4C51AE22E}"/>
    </a:ext>
  </a:extLst>
</a:theme>
</file>

<file path=ppt/theme/theme2.xml><?xml version="1.0" encoding="utf-8"?>
<a:theme xmlns:a="http://schemas.openxmlformats.org/drawingml/2006/main" name="Office Theme">
  <a:themeElements>
    <a:clrScheme name="Science Poster">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cience Poster">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06CFD51-F7DE-49DD-B1F4-92D2CAE0D5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Poster_2</Template>
  <TotalTime>0</TotalTime>
  <Words>794</Words>
  <Application>Microsoft Office PowerPoint</Application>
  <PresentationFormat>Benutzerdefiniert</PresentationFormat>
  <Paragraphs>172</Paragraphs>
  <Slides>1</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vt:i4>
      </vt:variant>
    </vt:vector>
  </HeadingPairs>
  <TitlesOfParts>
    <vt:vector size="5" baseType="lpstr">
      <vt:lpstr>Arial</vt:lpstr>
      <vt:lpstr>Book Antiqua</vt:lpstr>
      <vt:lpstr>Calibri Light</vt:lpstr>
      <vt:lpstr>Science Poster</vt:lpstr>
      <vt:lpstr>PowerPoint-Präsentation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2014-03-22T09:44:57Z</dcterms:created>
  <dcterms:modified xsi:type="dcterms:W3CDTF">2020-01-15T07:06:13Z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TC040013439991</vt:lpwstr>
  </property>
</Properties>
</file>