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8" r:id="rId4"/>
    <p:sldMasterId id="2147483710" r:id="rId5"/>
    <p:sldMasterId id="2147483722" r:id="rId6"/>
    <p:sldMasterId id="2147483747" r:id="rId7"/>
    <p:sldMasterId id="2147483759" r:id="rId8"/>
    <p:sldMasterId id="2147483771" r:id="rId9"/>
    <p:sldMasterId id="2147483784" r:id="rId10"/>
    <p:sldMasterId id="2147483796" r:id="rId11"/>
  </p:sldMasterIdLst>
  <p:notesMasterIdLst>
    <p:notesMasterId r:id="rId60"/>
  </p:notesMasterIdLst>
  <p:sldIdLst>
    <p:sldId id="257" r:id="rId12"/>
    <p:sldId id="311"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310" r:id="rId28"/>
    <p:sldId id="272" r:id="rId29"/>
    <p:sldId id="273" r:id="rId30"/>
    <p:sldId id="274" r:id="rId31"/>
    <p:sldId id="309"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9" r:id="rId45"/>
    <p:sldId id="291" r:id="rId46"/>
    <p:sldId id="292" r:id="rId47"/>
    <p:sldId id="293" r:id="rId48"/>
    <p:sldId id="295" r:id="rId49"/>
    <p:sldId id="297" r:id="rId50"/>
    <p:sldId id="298" r:id="rId51"/>
    <p:sldId id="299" r:id="rId52"/>
    <p:sldId id="300" r:id="rId53"/>
    <p:sldId id="301" r:id="rId54"/>
    <p:sldId id="302" r:id="rId55"/>
    <p:sldId id="303" r:id="rId56"/>
    <p:sldId id="306" r:id="rId57"/>
    <p:sldId id="307" r:id="rId58"/>
    <p:sldId id="308" r:id="rId59"/>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AC697-94C5-42AA-B429-01DB5E27B1AA}" type="doc">
      <dgm:prSet loTypeId="urn:microsoft.com/office/officeart/2009/layout/CircleArrowProcess" loCatId="cycle" qsTypeId="urn:microsoft.com/office/officeart/2005/8/quickstyle/simple4" qsCatId="simple" csTypeId="urn:microsoft.com/office/officeart/2005/8/colors/colorful3" csCatId="colorful" phldr="1"/>
      <dgm:spPr/>
      <dgm:t>
        <a:bodyPr/>
        <a:lstStyle/>
        <a:p>
          <a:endParaRPr lang="de-AT"/>
        </a:p>
      </dgm:t>
    </dgm:pt>
    <dgm:pt modelId="{144E0930-E664-4009-8542-71AADADF6946}">
      <dgm:prSet phldrT="[Text]"/>
      <dgm:spPr/>
      <dgm:t>
        <a:bodyPr/>
        <a:lstStyle/>
        <a:p>
          <a:r>
            <a:rPr lang="de-AT" dirty="0" smtClean="0"/>
            <a:t>formativ</a:t>
          </a:r>
          <a:endParaRPr lang="de-AT" dirty="0"/>
        </a:p>
      </dgm:t>
    </dgm:pt>
    <dgm:pt modelId="{C826B1A8-A935-423C-A539-54CC078FA958}" type="parTrans" cxnId="{7076BE59-D9B6-4887-A25F-490BE29D8B60}">
      <dgm:prSet/>
      <dgm:spPr/>
      <dgm:t>
        <a:bodyPr/>
        <a:lstStyle/>
        <a:p>
          <a:endParaRPr lang="de-AT"/>
        </a:p>
      </dgm:t>
    </dgm:pt>
    <dgm:pt modelId="{BB8C0779-AB20-42A1-9254-9DBE1846DBE1}" type="sibTrans" cxnId="{7076BE59-D9B6-4887-A25F-490BE29D8B60}">
      <dgm:prSet/>
      <dgm:spPr/>
      <dgm:t>
        <a:bodyPr/>
        <a:lstStyle/>
        <a:p>
          <a:endParaRPr lang="de-AT"/>
        </a:p>
      </dgm:t>
    </dgm:pt>
    <dgm:pt modelId="{B5657635-2D5F-4622-8913-7466BDAF66C8}">
      <dgm:prSet phldrT="[Text]"/>
      <dgm:spPr/>
      <dgm:t>
        <a:bodyPr/>
        <a:lstStyle/>
        <a:p>
          <a:r>
            <a:rPr lang="de-AT" dirty="0" err="1" smtClean="0"/>
            <a:t>summativ</a:t>
          </a:r>
          <a:endParaRPr lang="de-AT" dirty="0"/>
        </a:p>
      </dgm:t>
    </dgm:pt>
    <dgm:pt modelId="{024DB3AB-7D5C-4533-AF4B-8D78576A4F30}" type="parTrans" cxnId="{CA917897-90FE-4347-8F1F-BDC26B55EC17}">
      <dgm:prSet/>
      <dgm:spPr/>
      <dgm:t>
        <a:bodyPr/>
        <a:lstStyle/>
        <a:p>
          <a:endParaRPr lang="de-AT"/>
        </a:p>
      </dgm:t>
    </dgm:pt>
    <dgm:pt modelId="{041FDFF1-A5FB-42CD-AC66-B75656415D8E}" type="sibTrans" cxnId="{CA917897-90FE-4347-8F1F-BDC26B55EC17}">
      <dgm:prSet/>
      <dgm:spPr/>
      <dgm:t>
        <a:bodyPr/>
        <a:lstStyle/>
        <a:p>
          <a:endParaRPr lang="de-AT"/>
        </a:p>
      </dgm:t>
    </dgm:pt>
    <dgm:pt modelId="{36CB5E8E-3712-4F83-8460-A1F975AC339D}">
      <dgm:prSet phldrT="[Text]"/>
      <dgm:spPr/>
      <dgm:t>
        <a:bodyPr/>
        <a:lstStyle/>
        <a:p>
          <a:r>
            <a:rPr lang="de-AT" dirty="0" smtClean="0"/>
            <a:t>Ermittlung Gesamtnote</a:t>
          </a:r>
          <a:endParaRPr lang="de-AT" dirty="0"/>
        </a:p>
      </dgm:t>
    </dgm:pt>
    <dgm:pt modelId="{9216C949-8DAE-476A-91D7-9C3C0633A94D}" type="parTrans" cxnId="{B078D43D-BCBC-4B2E-9FAA-04810B6CC77D}">
      <dgm:prSet/>
      <dgm:spPr/>
      <dgm:t>
        <a:bodyPr/>
        <a:lstStyle/>
        <a:p>
          <a:endParaRPr lang="de-AT"/>
        </a:p>
      </dgm:t>
    </dgm:pt>
    <dgm:pt modelId="{C14416E1-82B9-434E-AF62-4D7C48D48143}" type="sibTrans" cxnId="{B078D43D-BCBC-4B2E-9FAA-04810B6CC77D}">
      <dgm:prSet/>
      <dgm:spPr/>
      <dgm:t>
        <a:bodyPr/>
        <a:lstStyle/>
        <a:p>
          <a:endParaRPr lang="de-AT"/>
        </a:p>
      </dgm:t>
    </dgm:pt>
    <dgm:pt modelId="{E692F09D-F947-4AE1-8403-D75358EE0917}" type="pres">
      <dgm:prSet presAssocID="{C1EAC697-94C5-42AA-B429-01DB5E27B1AA}" presName="Name0" presStyleCnt="0">
        <dgm:presLayoutVars>
          <dgm:chMax val="7"/>
          <dgm:chPref val="7"/>
          <dgm:dir/>
          <dgm:animLvl val="lvl"/>
        </dgm:presLayoutVars>
      </dgm:prSet>
      <dgm:spPr/>
      <dgm:t>
        <a:bodyPr/>
        <a:lstStyle/>
        <a:p>
          <a:endParaRPr lang="de-AT"/>
        </a:p>
      </dgm:t>
    </dgm:pt>
    <dgm:pt modelId="{2DE7C312-B905-40EA-B295-ADD185AC876C}" type="pres">
      <dgm:prSet presAssocID="{144E0930-E664-4009-8542-71AADADF6946}" presName="Accent1" presStyleCnt="0"/>
      <dgm:spPr/>
    </dgm:pt>
    <dgm:pt modelId="{3EF83173-C784-4BE5-977E-E9AF27F27A4A}" type="pres">
      <dgm:prSet presAssocID="{144E0930-E664-4009-8542-71AADADF6946}" presName="Accent" presStyleLbl="node1" presStyleIdx="0" presStyleCnt="3"/>
      <dgm:spPr/>
    </dgm:pt>
    <dgm:pt modelId="{A42EB54F-7427-4243-B195-472739E9A3E2}" type="pres">
      <dgm:prSet presAssocID="{144E0930-E664-4009-8542-71AADADF6946}" presName="Parent1" presStyleLbl="revTx" presStyleIdx="0" presStyleCnt="3">
        <dgm:presLayoutVars>
          <dgm:chMax val="1"/>
          <dgm:chPref val="1"/>
          <dgm:bulletEnabled val="1"/>
        </dgm:presLayoutVars>
      </dgm:prSet>
      <dgm:spPr/>
      <dgm:t>
        <a:bodyPr/>
        <a:lstStyle/>
        <a:p>
          <a:endParaRPr lang="de-AT"/>
        </a:p>
      </dgm:t>
    </dgm:pt>
    <dgm:pt modelId="{B847CBF9-1859-460A-BB7E-5CFE07032C6D}" type="pres">
      <dgm:prSet presAssocID="{B5657635-2D5F-4622-8913-7466BDAF66C8}" presName="Accent2" presStyleCnt="0"/>
      <dgm:spPr/>
    </dgm:pt>
    <dgm:pt modelId="{C2422BA7-7CD7-4CF1-96A1-6EED328CF1B7}" type="pres">
      <dgm:prSet presAssocID="{B5657635-2D5F-4622-8913-7466BDAF66C8}" presName="Accent" presStyleLbl="node1" presStyleIdx="1" presStyleCnt="3"/>
      <dgm:spPr/>
    </dgm:pt>
    <dgm:pt modelId="{371BAD4D-725C-4843-AB72-1950588EAA11}" type="pres">
      <dgm:prSet presAssocID="{B5657635-2D5F-4622-8913-7466BDAF66C8}" presName="Parent2" presStyleLbl="revTx" presStyleIdx="1" presStyleCnt="3">
        <dgm:presLayoutVars>
          <dgm:chMax val="1"/>
          <dgm:chPref val="1"/>
          <dgm:bulletEnabled val="1"/>
        </dgm:presLayoutVars>
      </dgm:prSet>
      <dgm:spPr/>
      <dgm:t>
        <a:bodyPr/>
        <a:lstStyle/>
        <a:p>
          <a:endParaRPr lang="de-AT"/>
        </a:p>
      </dgm:t>
    </dgm:pt>
    <dgm:pt modelId="{8370A243-3364-4FC9-904C-E1E318E2A6DC}" type="pres">
      <dgm:prSet presAssocID="{36CB5E8E-3712-4F83-8460-A1F975AC339D}" presName="Accent3" presStyleCnt="0"/>
      <dgm:spPr/>
    </dgm:pt>
    <dgm:pt modelId="{AA49A3C1-15CB-489B-9FEC-BEDB4208014A}" type="pres">
      <dgm:prSet presAssocID="{36CB5E8E-3712-4F83-8460-A1F975AC339D}" presName="Accent" presStyleLbl="node1" presStyleIdx="2" presStyleCnt="3"/>
      <dgm:spPr/>
    </dgm:pt>
    <dgm:pt modelId="{FC981936-C5A2-4D5D-9CD5-060D3B41F5FC}" type="pres">
      <dgm:prSet presAssocID="{36CB5E8E-3712-4F83-8460-A1F975AC339D}" presName="Parent3" presStyleLbl="revTx" presStyleIdx="2" presStyleCnt="3">
        <dgm:presLayoutVars>
          <dgm:chMax val="1"/>
          <dgm:chPref val="1"/>
          <dgm:bulletEnabled val="1"/>
        </dgm:presLayoutVars>
      </dgm:prSet>
      <dgm:spPr/>
      <dgm:t>
        <a:bodyPr/>
        <a:lstStyle/>
        <a:p>
          <a:endParaRPr lang="de-AT"/>
        </a:p>
      </dgm:t>
    </dgm:pt>
  </dgm:ptLst>
  <dgm:cxnLst>
    <dgm:cxn modelId="{B2B08904-8AE0-430A-B4A3-2624F10742F0}" type="presOf" srcId="{144E0930-E664-4009-8542-71AADADF6946}" destId="{A42EB54F-7427-4243-B195-472739E9A3E2}" srcOrd="0" destOrd="0" presId="urn:microsoft.com/office/officeart/2009/layout/CircleArrowProcess"/>
    <dgm:cxn modelId="{ED1ABBF6-B42E-475E-97EA-04070CF18952}" type="presOf" srcId="{C1EAC697-94C5-42AA-B429-01DB5E27B1AA}" destId="{E692F09D-F947-4AE1-8403-D75358EE0917}" srcOrd="0" destOrd="0" presId="urn:microsoft.com/office/officeart/2009/layout/CircleArrowProcess"/>
    <dgm:cxn modelId="{7076BE59-D9B6-4887-A25F-490BE29D8B60}" srcId="{C1EAC697-94C5-42AA-B429-01DB5E27B1AA}" destId="{144E0930-E664-4009-8542-71AADADF6946}" srcOrd="0" destOrd="0" parTransId="{C826B1A8-A935-423C-A539-54CC078FA958}" sibTransId="{BB8C0779-AB20-42A1-9254-9DBE1846DBE1}"/>
    <dgm:cxn modelId="{B078D43D-BCBC-4B2E-9FAA-04810B6CC77D}" srcId="{C1EAC697-94C5-42AA-B429-01DB5E27B1AA}" destId="{36CB5E8E-3712-4F83-8460-A1F975AC339D}" srcOrd="2" destOrd="0" parTransId="{9216C949-8DAE-476A-91D7-9C3C0633A94D}" sibTransId="{C14416E1-82B9-434E-AF62-4D7C48D48143}"/>
    <dgm:cxn modelId="{8FB051BA-77AB-4FC3-90B7-D2F874E911CC}" type="presOf" srcId="{B5657635-2D5F-4622-8913-7466BDAF66C8}" destId="{371BAD4D-725C-4843-AB72-1950588EAA11}" srcOrd="0" destOrd="0" presId="urn:microsoft.com/office/officeart/2009/layout/CircleArrowProcess"/>
    <dgm:cxn modelId="{CA917897-90FE-4347-8F1F-BDC26B55EC17}" srcId="{C1EAC697-94C5-42AA-B429-01DB5E27B1AA}" destId="{B5657635-2D5F-4622-8913-7466BDAF66C8}" srcOrd="1" destOrd="0" parTransId="{024DB3AB-7D5C-4533-AF4B-8D78576A4F30}" sibTransId="{041FDFF1-A5FB-42CD-AC66-B75656415D8E}"/>
    <dgm:cxn modelId="{D7EFCE3C-997D-41CA-A4C4-379EDE35022D}" type="presOf" srcId="{36CB5E8E-3712-4F83-8460-A1F975AC339D}" destId="{FC981936-C5A2-4D5D-9CD5-060D3B41F5FC}" srcOrd="0" destOrd="0" presId="urn:microsoft.com/office/officeart/2009/layout/CircleArrowProcess"/>
    <dgm:cxn modelId="{753E8A3B-6C6A-4B9D-9EC8-010ADD68CFD3}" type="presParOf" srcId="{E692F09D-F947-4AE1-8403-D75358EE0917}" destId="{2DE7C312-B905-40EA-B295-ADD185AC876C}" srcOrd="0" destOrd="0" presId="urn:microsoft.com/office/officeart/2009/layout/CircleArrowProcess"/>
    <dgm:cxn modelId="{F30D7D92-4D87-4A8D-88E7-412B46774950}" type="presParOf" srcId="{2DE7C312-B905-40EA-B295-ADD185AC876C}" destId="{3EF83173-C784-4BE5-977E-E9AF27F27A4A}" srcOrd="0" destOrd="0" presId="urn:microsoft.com/office/officeart/2009/layout/CircleArrowProcess"/>
    <dgm:cxn modelId="{8A44FCB8-E1D6-40D7-95B9-E5BA72578F34}" type="presParOf" srcId="{E692F09D-F947-4AE1-8403-D75358EE0917}" destId="{A42EB54F-7427-4243-B195-472739E9A3E2}" srcOrd="1" destOrd="0" presId="urn:microsoft.com/office/officeart/2009/layout/CircleArrowProcess"/>
    <dgm:cxn modelId="{9BCC41B0-74FE-4A20-B72F-EAB40CEF2507}" type="presParOf" srcId="{E692F09D-F947-4AE1-8403-D75358EE0917}" destId="{B847CBF9-1859-460A-BB7E-5CFE07032C6D}" srcOrd="2" destOrd="0" presId="urn:microsoft.com/office/officeart/2009/layout/CircleArrowProcess"/>
    <dgm:cxn modelId="{2F8DC56D-0B51-42CF-80B6-0B9FBED35ACB}" type="presParOf" srcId="{B847CBF9-1859-460A-BB7E-5CFE07032C6D}" destId="{C2422BA7-7CD7-4CF1-96A1-6EED328CF1B7}" srcOrd="0" destOrd="0" presId="urn:microsoft.com/office/officeart/2009/layout/CircleArrowProcess"/>
    <dgm:cxn modelId="{8A8D53D4-03A7-4C2E-A638-41973B4A915C}" type="presParOf" srcId="{E692F09D-F947-4AE1-8403-D75358EE0917}" destId="{371BAD4D-725C-4843-AB72-1950588EAA11}" srcOrd="3" destOrd="0" presId="urn:microsoft.com/office/officeart/2009/layout/CircleArrowProcess"/>
    <dgm:cxn modelId="{79A50A72-BDA2-4E46-831C-9F1A6CAE06D1}" type="presParOf" srcId="{E692F09D-F947-4AE1-8403-D75358EE0917}" destId="{8370A243-3364-4FC9-904C-E1E318E2A6DC}" srcOrd="4" destOrd="0" presId="urn:microsoft.com/office/officeart/2009/layout/CircleArrowProcess"/>
    <dgm:cxn modelId="{A2AD817B-5122-4775-9DC0-035919A60897}" type="presParOf" srcId="{8370A243-3364-4FC9-904C-E1E318E2A6DC}" destId="{AA49A3C1-15CB-489B-9FEC-BEDB4208014A}" srcOrd="0" destOrd="0" presId="urn:microsoft.com/office/officeart/2009/layout/CircleArrowProcess"/>
    <dgm:cxn modelId="{7BDC9702-B359-428A-9470-5B78DDF2C444}" type="presParOf" srcId="{E692F09D-F947-4AE1-8403-D75358EE0917}" destId="{FC981936-C5A2-4D5D-9CD5-060D3B41F5FC}"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83173-C784-4BE5-977E-E9AF27F27A4A}">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42EB54F-7427-4243-B195-472739E9A3E2}">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AT" sz="1600" kern="1200" dirty="0" smtClean="0"/>
            <a:t>formativ</a:t>
          </a:r>
          <a:endParaRPr lang="de-AT" sz="1600" kern="1200" dirty="0"/>
        </a:p>
      </dsp:txBody>
      <dsp:txXfrm>
        <a:off x="2773960" y="706323"/>
        <a:ext cx="1086973" cy="543356"/>
      </dsp:txXfrm>
    </dsp:sp>
    <dsp:sp modelId="{C2422BA7-7CD7-4CF1-96A1-6EED328CF1B7}">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71BAD4D-725C-4843-AB72-1950588EAA11}">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AT" sz="1600" kern="1200" dirty="0" err="1" smtClean="0"/>
            <a:t>summativ</a:t>
          </a:r>
          <a:endParaRPr lang="de-AT" sz="1600" kern="1200" dirty="0"/>
        </a:p>
      </dsp:txBody>
      <dsp:txXfrm>
        <a:off x="2232861" y="1836927"/>
        <a:ext cx="1086973" cy="543356"/>
      </dsp:txXfrm>
    </dsp:sp>
    <dsp:sp modelId="{AA49A3C1-15CB-489B-9FEC-BEDB4208014A}">
      <dsp:nvSpPr>
        <dsp:cNvPr id="0" name=""/>
        <dsp:cNvSpPr/>
      </dsp:nvSpPr>
      <dsp:spPr>
        <a:xfrm>
          <a:off x="2480819" y="2382723"/>
          <a:ext cx="1680603" cy="1681276"/>
        </a:xfrm>
        <a:prstGeom prst="blockArc">
          <a:avLst>
            <a:gd name="adj1" fmla="val 13500000"/>
            <a:gd name="adj2" fmla="val 10800000"/>
            <a:gd name="adj3" fmla="val 1274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981936-C5A2-4D5D-9CD5-060D3B41F5FC}">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de-AT" sz="1600" kern="1200" dirty="0" smtClean="0"/>
            <a:t>Ermittlung Gesamtnote</a:t>
          </a:r>
          <a:endParaRPr lang="de-AT" sz="1600" kern="1200" dirty="0"/>
        </a:p>
      </dsp:txBody>
      <dsp:txXfrm>
        <a:off x="2776532" y="2969158"/>
        <a:ext cx="1086973" cy="543356"/>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114CC0-9123-47A4-BA89-7938C257C992}" type="datetimeFigureOut">
              <a:rPr lang="de-DE" smtClean="0"/>
              <a:t>18.05.2014</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17120F-4997-46D1-A3A7-DA97A3DE20F3}" type="slidenum">
              <a:rPr lang="de-DE" smtClean="0"/>
              <a:t>‹Nr.›</a:t>
            </a:fld>
            <a:endParaRPr lang="de-DE"/>
          </a:p>
        </p:txBody>
      </p:sp>
    </p:spTree>
    <p:extLst>
      <p:ext uri="{BB962C8B-B14F-4D97-AF65-F5344CB8AC3E}">
        <p14:creationId xmlns:p14="http://schemas.microsoft.com/office/powerpoint/2010/main" val="3690540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txBox="1">
            <a:spLocks noGrp="1" noChangeArrowheads="1"/>
          </p:cNvSpPr>
          <p:nvPr/>
        </p:nvSpPr>
        <p:spPr bwMode="auto">
          <a:xfrm>
            <a:off x="3883643" y="8685610"/>
            <a:ext cx="2972724"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0" tIns="46904" rIns="93810" bIns="46904" anchor="b"/>
          <a:lstStyle>
            <a:lvl1pPr defTabSz="990600">
              <a:spcBef>
                <a:spcPct val="30000"/>
              </a:spcBef>
              <a:defRPr sz="1200">
                <a:solidFill>
                  <a:schemeClr val="tx1"/>
                </a:solidFill>
                <a:latin typeface="Arial" pitchFamily="34" charset="0"/>
              </a:defRPr>
            </a:lvl1pPr>
            <a:lvl2pPr marL="769938" indent="-295275" defTabSz="990600">
              <a:spcBef>
                <a:spcPct val="30000"/>
              </a:spcBef>
              <a:defRPr sz="1200">
                <a:solidFill>
                  <a:schemeClr val="tx1"/>
                </a:solidFill>
                <a:latin typeface="Arial" pitchFamily="34" charset="0"/>
              </a:defRPr>
            </a:lvl2pPr>
            <a:lvl3pPr marL="1184275" indent="-236538" defTabSz="990600">
              <a:spcBef>
                <a:spcPct val="30000"/>
              </a:spcBef>
              <a:defRPr sz="1200">
                <a:solidFill>
                  <a:schemeClr val="tx1"/>
                </a:solidFill>
                <a:latin typeface="Arial" pitchFamily="34" charset="0"/>
              </a:defRPr>
            </a:lvl3pPr>
            <a:lvl4pPr marL="1658938" indent="-236538" defTabSz="990600">
              <a:spcBef>
                <a:spcPct val="30000"/>
              </a:spcBef>
              <a:defRPr sz="1200">
                <a:solidFill>
                  <a:schemeClr val="tx1"/>
                </a:solidFill>
                <a:latin typeface="Arial" pitchFamily="34" charset="0"/>
              </a:defRPr>
            </a:lvl4pPr>
            <a:lvl5pPr marL="2132013" indent="-236538" defTabSz="990600">
              <a:spcBef>
                <a:spcPct val="30000"/>
              </a:spcBef>
              <a:defRPr sz="1200">
                <a:solidFill>
                  <a:schemeClr val="tx1"/>
                </a:solidFill>
                <a:latin typeface="Arial" pitchFamily="34" charset="0"/>
              </a:defRPr>
            </a:lvl5pPr>
            <a:lvl6pPr marL="2589213" indent="-236538" defTabSz="990600" eaLnBrk="0" fontAlgn="base" hangingPunct="0">
              <a:spcBef>
                <a:spcPct val="30000"/>
              </a:spcBef>
              <a:spcAft>
                <a:spcPct val="0"/>
              </a:spcAft>
              <a:defRPr sz="1200">
                <a:solidFill>
                  <a:schemeClr val="tx1"/>
                </a:solidFill>
                <a:latin typeface="Arial" pitchFamily="34" charset="0"/>
              </a:defRPr>
            </a:lvl6pPr>
            <a:lvl7pPr marL="3046413" indent="-236538" defTabSz="990600" eaLnBrk="0" fontAlgn="base" hangingPunct="0">
              <a:spcBef>
                <a:spcPct val="30000"/>
              </a:spcBef>
              <a:spcAft>
                <a:spcPct val="0"/>
              </a:spcAft>
              <a:defRPr sz="1200">
                <a:solidFill>
                  <a:schemeClr val="tx1"/>
                </a:solidFill>
                <a:latin typeface="Arial" pitchFamily="34" charset="0"/>
              </a:defRPr>
            </a:lvl7pPr>
            <a:lvl8pPr marL="3503613" indent="-236538" defTabSz="990600" eaLnBrk="0" fontAlgn="base" hangingPunct="0">
              <a:spcBef>
                <a:spcPct val="30000"/>
              </a:spcBef>
              <a:spcAft>
                <a:spcPct val="0"/>
              </a:spcAft>
              <a:defRPr sz="1200">
                <a:solidFill>
                  <a:schemeClr val="tx1"/>
                </a:solidFill>
                <a:latin typeface="Arial" pitchFamily="34" charset="0"/>
              </a:defRPr>
            </a:lvl8pPr>
            <a:lvl9pPr marL="3960813" indent="-236538"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9D76678E-1BE9-4CAC-9BBC-F908C92B6390}" type="slidenum">
              <a:rPr lang="de-DE" altLang="de-DE">
                <a:solidFill>
                  <a:srgbClr val="000000"/>
                </a:solidFill>
                <a:cs typeface="Arial" pitchFamily="34" charset="0"/>
              </a:rPr>
              <a:pPr algn="r" fontAlgn="base">
                <a:spcBef>
                  <a:spcPct val="0"/>
                </a:spcBef>
                <a:spcAft>
                  <a:spcPct val="0"/>
                </a:spcAft>
              </a:pPr>
              <a:t>1</a:t>
            </a:fld>
            <a:endParaRPr lang="de-DE" altLang="de-DE">
              <a:solidFill>
                <a:srgbClr val="000000"/>
              </a:solidFill>
              <a:cs typeface="Arial" pitchFamily="34" charset="0"/>
            </a:endParaRPr>
          </a:p>
        </p:txBody>
      </p:sp>
      <p:sp>
        <p:nvSpPr>
          <p:cNvPr id="334851" name="Rectangle 7"/>
          <p:cNvSpPr txBox="1">
            <a:spLocks noGrp="1" noChangeArrowheads="1"/>
          </p:cNvSpPr>
          <p:nvPr/>
        </p:nvSpPr>
        <p:spPr bwMode="auto">
          <a:xfrm>
            <a:off x="3883643" y="8685610"/>
            <a:ext cx="2972724"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0" tIns="46904" rIns="93810" bIns="46904" anchor="b"/>
          <a:lstStyle>
            <a:lvl1pPr defTabSz="990600">
              <a:spcBef>
                <a:spcPct val="30000"/>
              </a:spcBef>
              <a:defRPr sz="1200">
                <a:solidFill>
                  <a:schemeClr val="tx1"/>
                </a:solidFill>
                <a:latin typeface="Arial" pitchFamily="34" charset="0"/>
              </a:defRPr>
            </a:lvl1pPr>
            <a:lvl2pPr marL="769938" indent="-295275" defTabSz="990600">
              <a:spcBef>
                <a:spcPct val="30000"/>
              </a:spcBef>
              <a:defRPr sz="1200">
                <a:solidFill>
                  <a:schemeClr val="tx1"/>
                </a:solidFill>
                <a:latin typeface="Arial" pitchFamily="34" charset="0"/>
              </a:defRPr>
            </a:lvl2pPr>
            <a:lvl3pPr marL="1184275" indent="-236538" defTabSz="990600">
              <a:spcBef>
                <a:spcPct val="30000"/>
              </a:spcBef>
              <a:defRPr sz="1200">
                <a:solidFill>
                  <a:schemeClr val="tx1"/>
                </a:solidFill>
                <a:latin typeface="Arial" pitchFamily="34" charset="0"/>
              </a:defRPr>
            </a:lvl3pPr>
            <a:lvl4pPr marL="1658938" indent="-236538" defTabSz="990600">
              <a:spcBef>
                <a:spcPct val="30000"/>
              </a:spcBef>
              <a:defRPr sz="1200">
                <a:solidFill>
                  <a:schemeClr val="tx1"/>
                </a:solidFill>
                <a:latin typeface="Arial" pitchFamily="34" charset="0"/>
              </a:defRPr>
            </a:lvl4pPr>
            <a:lvl5pPr marL="2132013" indent="-236538" defTabSz="990600">
              <a:spcBef>
                <a:spcPct val="30000"/>
              </a:spcBef>
              <a:defRPr sz="1200">
                <a:solidFill>
                  <a:schemeClr val="tx1"/>
                </a:solidFill>
                <a:latin typeface="Arial" pitchFamily="34" charset="0"/>
              </a:defRPr>
            </a:lvl5pPr>
            <a:lvl6pPr marL="2589213" indent="-236538" defTabSz="990600" eaLnBrk="0" fontAlgn="base" hangingPunct="0">
              <a:spcBef>
                <a:spcPct val="30000"/>
              </a:spcBef>
              <a:spcAft>
                <a:spcPct val="0"/>
              </a:spcAft>
              <a:defRPr sz="1200">
                <a:solidFill>
                  <a:schemeClr val="tx1"/>
                </a:solidFill>
                <a:latin typeface="Arial" pitchFamily="34" charset="0"/>
              </a:defRPr>
            </a:lvl6pPr>
            <a:lvl7pPr marL="3046413" indent="-236538" defTabSz="990600" eaLnBrk="0" fontAlgn="base" hangingPunct="0">
              <a:spcBef>
                <a:spcPct val="30000"/>
              </a:spcBef>
              <a:spcAft>
                <a:spcPct val="0"/>
              </a:spcAft>
              <a:defRPr sz="1200">
                <a:solidFill>
                  <a:schemeClr val="tx1"/>
                </a:solidFill>
                <a:latin typeface="Arial" pitchFamily="34" charset="0"/>
              </a:defRPr>
            </a:lvl7pPr>
            <a:lvl8pPr marL="3503613" indent="-236538" defTabSz="990600" eaLnBrk="0" fontAlgn="base" hangingPunct="0">
              <a:spcBef>
                <a:spcPct val="30000"/>
              </a:spcBef>
              <a:spcAft>
                <a:spcPct val="0"/>
              </a:spcAft>
              <a:defRPr sz="1200">
                <a:solidFill>
                  <a:schemeClr val="tx1"/>
                </a:solidFill>
                <a:latin typeface="Arial" pitchFamily="34" charset="0"/>
              </a:defRPr>
            </a:lvl8pPr>
            <a:lvl9pPr marL="3960813" indent="-236538"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C3CBEA04-2BF0-4B1B-B5BF-1C0FF1004AB6}" type="slidenum">
              <a:rPr lang="de-DE" altLang="de-DE">
                <a:solidFill>
                  <a:srgbClr val="000000"/>
                </a:solidFill>
                <a:cs typeface="Arial" pitchFamily="34" charset="0"/>
              </a:rPr>
              <a:pPr algn="r" fontAlgn="base">
                <a:spcBef>
                  <a:spcPct val="0"/>
                </a:spcBef>
                <a:spcAft>
                  <a:spcPct val="0"/>
                </a:spcAft>
              </a:pPr>
              <a:t>1</a:t>
            </a:fld>
            <a:endParaRPr lang="de-DE" altLang="de-DE">
              <a:solidFill>
                <a:srgbClr val="000000"/>
              </a:solidFill>
              <a:cs typeface="Arial" pitchFamily="34" charset="0"/>
            </a:endParaRPr>
          </a:p>
        </p:txBody>
      </p:sp>
      <p:sp>
        <p:nvSpPr>
          <p:cNvPr id="334852" name="Rectangle 7"/>
          <p:cNvSpPr txBox="1">
            <a:spLocks noGrp="1" noChangeArrowheads="1"/>
          </p:cNvSpPr>
          <p:nvPr/>
        </p:nvSpPr>
        <p:spPr bwMode="auto">
          <a:xfrm>
            <a:off x="3883643" y="8685610"/>
            <a:ext cx="2972724"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0" tIns="46904" rIns="93810" bIns="46904" anchor="b"/>
          <a:lstStyle>
            <a:lvl1pPr defTabSz="990600">
              <a:spcBef>
                <a:spcPct val="30000"/>
              </a:spcBef>
              <a:defRPr sz="1200">
                <a:solidFill>
                  <a:schemeClr val="tx1"/>
                </a:solidFill>
                <a:latin typeface="Arial" pitchFamily="34" charset="0"/>
              </a:defRPr>
            </a:lvl1pPr>
            <a:lvl2pPr marL="769938" indent="-295275" defTabSz="990600">
              <a:spcBef>
                <a:spcPct val="30000"/>
              </a:spcBef>
              <a:defRPr sz="1200">
                <a:solidFill>
                  <a:schemeClr val="tx1"/>
                </a:solidFill>
                <a:latin typeface="Arial" pitchFamily="34" charset="0"/>
              </a:defRPr>
            </a:lvl2pPr>
            <a:lvl3pPr marL="1184275" indent="-236538" defTabSz="990600">
              <a:spcBef>
                <a:spcPct val="30000"/>
              </a:spcBef>
              <a:defRPr sz="1200">
                <a:solidFill>
                  <a:schemeClr val="tx1"/>
                </a:solidFill>
                <a:latin typeface="Arial" pitchFamily="34" charset="0"/>
              </a:defRPr>
            </a:lvl3pPr>
            <a:lvl4pPr marL="1658938" indent="-236538" defTabSz="990600">
              <a:spcBef>
                <a:spcPct val="30000"/>
              </a:spcBef>
              <a:defRPr sz="1200">
                <a:solidFill>
                  <a:schemeClr val="tx1"/>
                </a:solidFill>
                <a:latin typeface="Arial" pitchFamily="34" charset="0"/>
              </a:defRPr>
            </a:lvl4pPr>
            <a:lvl5pPr marL="2132013" indent="-236538" defTabSz="990600">
              <a:spcBef>
                <a:spcPct val="30000"/>
              </a:spcBef>
              <a:defRPr sz="1200">
                <a:solidFill>
                  <a:schemeClr val="tx1"/>
                </a:solidFill>
                <a:latin typeface="Arial" pitchFamily="34" charset="0"/>
              </a:defRPr>
            </a:lvl5pPr>
            <a:lvl6pPr marL="2589213" indent="-236538" defTabSz="990600" eaLnBrk="0" fontAlgn="base" hangingPunct="0">
              <a:spcBef>
                <a:spcPct val="30000"/>
              </a:spcBef>
              <a:spcAft>
                <a:spcPct val="0"/>
              </a:spcAft>
              <a:defRPr sz="1200">
                <a:solidFill>
                  <a:schemeClr val="tx1"/>
                </a:solidFill>
                <a:latin typeface="Arial" pitchFamily="34" charset="0"/>
              </a:defRPr>
            </a:lvl6pPr>
            <a:lvl7pPr marL="3046413" indent="-236538" defTabSz="990600" eaLnBrk="0" fontAlgn="base" hangingPunct="0">
              <a:spcBef>
                <a:spcPct val="30000"/>
              </a:spcBef>
              <a:spcAft>
                <a:spcPct val="0"/>
              </a:spcAft>
              <a:defRPr sz="1200">
                <a:solidFill>
                  <a:schemeClr val="tx1"/>
                </a:solidFill>
                <a:latin typeface="Arial" pitchFamily="34" charset="0"/>
              </a:defRPr>
            </a:lvl7pPr>
            <a:lvl8pPr marL="3503613" indent="-236538" defTabSz="990600" eaLnBrk="0" fontAlgn="base" hangingPunct="0">
              <a:spcBef>
                <a:spcPct val="30000"/>
              </a:spcBef>
              <a:spcAft>
                <a:spcPct val="0"/>
              </a:spcAft>
              <a:defRPr sz="1200">
                <a:solidFill>
                  <a:schemeClr val="tx1"/>
                </a:solidFill>
                <a:latin typeface="Arial" pitchFamily="34" charset="0"/>
              </a:defRPr>
            </a:lvl8pPr>
            <a:lvl9pPr marL="3960813" indent="-236538"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6B991F2E-D0E1-4220-A002-159A2721E694}" type="slidenum">
              <a:rPr lang="de-DE" altLang="de-DE">
                <a:solidFill>
                  <a:srgbClr val="000000"/>
                </a:solidFill>
                <a:cs typeface="Arial" pitchFamily="34" charset="0"/>
              </a:rPr>
              <a:pPr algn="r" fontAlgn="base">
                <a:spcBef>
                  <a:spcPct val="0"/>
                </a:spcBef>
                <a:spcAft>
                  <a:spcPct val="0"/>
                </a:spcAft>
              </a:pPr>
              <a:t>1</a:t>
            </a:fld>
            <a:endParaRPr lang="de-DE" altLang="de-DE">
              <a:solidFill>
                <a:srgbClr val="000000"/>
              </a:solidFill>
              <a:cs typeface="Arial" pitchFamily="34" charset="0"/>
            </a:endParaRPr>
          </a:p>
        </p:txBody>
      </p:sp>
      <p:sp>
        <p:nvSpPr>
          <p:cNvPr id="334853" name="Rectangle 2"/>
          <p:cNvSpPr>
            <a:spLocks noGrp="1" noRot="1" noChangeAspect="1" noChangeArrowheads="1" noTextEdit="1"/>
          </p:cNvSpPr>
          <p:nvPr>
            <p:ph type="sldImg"/>
          </p:nvPr>
        </p:nvSpPr>
        <p:spPr>
          <a:ln/>
        </p:spPr>
      </p:sp>
      <p:sp>
        <p:nvSpPr>
          <p:cNvPr id="334854" name="Rectangle 3"/>
          <p:cNvSpPr>
            <a:spLocks noGrp="1" noChangeArrowheads="1"/>
          </p:cNvSpPr>
          <p:nvPr>
            <p:ph type="body" idx="1"/>
          </p:nvPr>
        </p:nvSpPr>
        <p:spPr>
          <a:noFill/>
        </p:spPr>
        <p:txBody>
          <a:bodyPr/>
          <a:lstStyle/>
          <a:p>
            <a:pPr eaLnBrk="1" hangingPunct="1"/>
            <a:endParaRPr lang="en-US" altLang="de-DE" smtClean="0"/>
          </a:p>
        </p:txBody>
      </p:sp>
      <p:sp>
        <p:nvSpPr>
          <p:cNvPr id="334855" name="Fußzeilenplatzhalter 1"/>
          <p:cNvSpPr txBox="1">
            <a:spLocks noGrp="1"/>
          </p:cNvSpPr>
          <p:nvPr/>
        </p:nvSpPr>
        <p:spPr bwMode="auto">
          <a:xfrm>
            <a:off x="0" y="8685610"/>
            <a:ext cx="2972725"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0" tIns="46904" rIns="93810" bIns="46904" anchor="b"/>
          <a:lstStyle>
            <a:lvl1pPr defTabSz="990600">
              <a:spcBef>
                <a:spcPct val="30000"/>
              </a:spcBef>
              <a:defRPr sz="1200">
                <a:solidFill>
                  <a:schemeClr val="tx1"/>
                </a:solidFill>
                <a:latin typeface="Arial" pitchFamily="34" charset="0"/>
              </a:defRPr>
            </a:lvl1pPr>
            <a:lvl2pPr marL="769938" indent="-295275" defTabSz="990600">
              <a:spcBef>
                <a:spcPct val="30000"/>
              </a:spcBef>
              <a:defRPr sz="1200">
                <a:solidFill>
                  <a:schemeClr val="tx1"/>
                </a:solidFill>
                <a:latin typeface="Arial" pitchFamily="34" charset="0"/>
              </a:defRPr>
            </a:lvl2pPr>
            <a:lvl3pPr marL="1184275" indent="-236538" defTabSz="990600">
              <a:spcBef>
                <a:spcPct val="30000"/>
              </a:spcBef>
              <a:defRPr sz="1200">
                <a:solidFill>
                  <a:schemeClr val="tx1"/>
                </a:solidFill>
                <a:latin typeface="Arial" pitchFamily="34" charset="0"/>
              </a:defRPr>
            </a:lvl3pPr>
            <a:lvl4pPr marL="1658938" indent="-236538" defTabSz="990600">
              <a:spcBef>
                <a:spcPct val="30000"/>
              </a:spcBef>
              <a:defRPr sz="1200">
                <a:solidFill>
                  <a:schemeClr val="tx1"/>
                </a:solidFill>
                <a:latin typeface="Arial" pitchFamily="34" charset="0"/>
              </a:defRPr>
            </a:lvl4pPr>
            <a:lvl5pPr marL="2132013" indent="-236538" defTabSz="990600">
              <a:spcBef>
                <a:spcPct val="30000"/>
              </a:spcBef>
              <a:defRPr sz="1200">
                <a:solidFill>
                  <a:schemeClr val="tx1"/>
                </a:solidFill>
                <a:latin typeface="Arial" pitchFamily="34" charset="0"/>
              </a:defRPr>
            </a:lvl5pPr>
            <a:lvl6pPr marL="2589213" indent="-236538" defTabSz="990600" eaLnBrk="0" fontAlgn="base" hangingPunct="0">
              <a:spcBef>
                <a:spcPct val="30000"/>
              </a:spcBef>
              <a:spcAft>
                <a:spcPct val="0"/>
              </a:spcAft>
              <a:defRPr sz="1200">
                <a:solidFill>
                  <a:schemeClr val="tx1"/>
                </a:solidFill>
                <a:latin typeface="Arial" pitchFamily="34" charset="0"/>
              </a:defRPr>
            </a:lvl6pPr>
            <a:lvl7pPr marL="3046413" indent="-236538" defTabSz="990600" eaLnBrk="0" fontAlgn="base" hangingPunct="0">
              <a:spcBef>
                <a:spcPct val="30000"/>
              </a:spcBef>
              <a:spcAft>
                <a:spcPct val="0"/>
              </a:spcAft>
              <a:defRPr sz="1200">
                <a:solidFill>
                  <a:schemeClr val="tx1"/>
                </a:solidFill>
                <a:latin typeface="Arial" pitchFamily="34" charset="0"/>
              </a:defRPr>
            </a:lvl7pPr>
            <a:lvl8pPr marL="3503613" indent="-236538" defTabSz="990600" eaLnBrk="0" fontAlgn="base" hangingPunct="0">
              <a:spcBef>
                <a:spcPct val="30000"/>
              </a:spcBef>
              <a:spcAft>
                <a:spcPct val="0"/>
              </a:spcAft>
              <a:defRPr sz="1200">
                <a:solidFill>
                  <a:schemeClr val="tx1"/>
                </a:solidFill>
                <a:latin typeface="Arial" pitchFamily="34" charset="0"/>
              </a:defRPr>
            </a:lvl8pPr>
            <a:lvl9pPr marL="3960813" indent="-236538" defTabSz="990600" eaLnBrk="0" fontAlgn="base" hangingPunct="0">
              <a:spcBef>
                <a:spcPct val="30000"/>
              </a:spcBef>
              <a:spcAft>
                <a:spcPct val="0"/>
              </a:spcAft>
              <a:defRPr sz="1200">
                <a:solidFill>
                  <a:schemeClr val="tx1"/>
                </a:solidFill>
                <a:latin typeface="Arial" pitchFamily="34" charset="0"/>
              </a:defRPr>
            </a:lvl9pPr>
          </a:lstStyle>
          <a:p>
            <a:pPr fontAlgn="base">
              <a:spcBef>
                <a:spcPct val="0"/>
              </a:spcBef>
              <a:spcAft>
                <a:spcPct val="0"/>
              </a:spcAft>
            </a:pPr>
            <a:r>
              <a:rPr lang="de-DE" altLang="de-DE">
                <a:solidFill>
                  <a:srgbClr val="000000"/>
                </a:solidFill>
                <a:cs typeface="Arial" pitchFamily="34" charset="0"/>
              </a:rPr>
              <a:t>Rothböck</a:t>
            </a:r>
          </a:p>
        </p:txBody>
      </p:sp>
      <p:sp>
        <p:nvSpPr>
          <p:cNvPr id="334856" name="Fußzeilenplatzhalter 1"/>
          <p:cNvSpPr txBox="1">
            <a:spLocks noGrp="1"/>
          </p:cNvSpPr>
          <p:nvPr/>
        </p:nvSpPr>
        <p:spPr bwMode="auto">
          <a:xfrm>
            <a:off x="0" y="8685610"/>
            <a:ext cx="2972725"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0" tIns="46904" rIns="93810" bIns="46904" anchor="b"/>
          <a:lstStyle>
            <a:lvl1pPr defTabSz="990600">
              <a:spcBef>
                <a:spcPct val="30000"/>
              </a:spcBef>
              <a:defRPr sz="1200">
                <a:solidFill>
                  <a:schemeClr val="tx1"/>
                </a:solidFill>
                <a:latin typeface="Arial" pitchFamily="34" charset="0"/>
              </a:defRPr>
            </a:lvl1pPr>
            <a:lvl2pPr marL="769938" indent="-295275" defTabSz="990600">
              <a:spcBef>
                <a:spcPct val="30000"/>
              </a:spcBef>
              <a:defRPr sz="1200">
                <a:solidFill>
                  <a:schemeClr val="tx1"/>
                </a:solidFill>
                <a:latin typeface="Arial" pitchFamily="34" charset="0"/>
              </a:defRPr>
            </a:lvl2pPr>
            <a:lvl3pPr marL="1184275" indent="-236538" defTabSz="990600">
              <a:spcBef>
                <a:spcPct val="30000"/>
              </a:spcBef>
              <a:defRPr sz="1200">
                <a:solidFill>
                  <a:schemeClr val="tx1"/>
                </a:solidFill>
                <a:latin typeface="Arial" pitchFamily="34" charset="0"/>
              </a:defRPr>
            </a:lvl3pPr>
            <a:lvl4pPr marL="1658938" indent="-236538" defTabSz="990600">
              <a:spcBef>
                <a:spcPct val="30000"/>
              </a:spcBef>
              <a:defRPr sz="1200">
                <a:solidFill>
                  <a:schemeClr val="tx1"/>
                </a:solidFill>
                <a:latin typeface="Arial" pitchFamily="34" charset="0"/>
              </a:defRPr>
            </a:lvl4pPr>
            <a:lvl5pPr marL="2132013" indent="-236538" defTabSz="990600">
              <a:spcBef>
                <a:spcPct val="30000"/>
              </a:spcBef>
              <a:defRPr sz="1200">
                <a:solidFill>
                  <a:schemeClr val="tx1"/>
                </a:solidFill>
                <a:latin typeface="Arial" pitchFamily="34" charset="0"/>
              </a:defRPr>
            </a:lvl5pPr>
            <a:lvl6pPr marL="2589213" indent="-236538" defTabSz="990600" eaLnBrk="0" fontAlgn="base" hangingPunct="0">
              <a:spcBef>
                <a:spcPct val="30000"/>
              </a:spcBef>
              <a:spcAft>
                <a:spcPct val="0"/>
              </a:spcAft>
              <a:defRPr sz="1200">
                <a:solidFill>
                  <a:schemeClr val="tx1"/>
                </a:solidFill>
                <a:latin typeface="Arial" pitchFamily="34" charset="0"/>
              </a:defRPr>
            </a:lvl6pPr>
            <a:lvl7pPr marL="3046413" indent="-236538" defTabSz="990600" eaLnBrk="0" fontAlgn="base" hangingPunct="0">
              <a:spcBef>
                <a:spcPct val="30000"/>
              </a:spcBef>
              <a:spcAft>
                <a:spcPct val="0"/>
              </a:spcAft>
              <a:defRPr sz="1200">
                <a:solidFill>
                  <a:schemeClr val="tx1"/>
                </a:solidFill>
                <a:latin typeface="Arial" pitchFamily="34" charset="0"/>
              </a:defRPr>
            </a:lvl7pPr>
            <a:lvl8pPr marL="3503613" indent="-236538" defTabSz="990600" eaLnBrk="0" fontAlgn="base" hangingPunct="0">
              <a:spcBef>
                <a:spcPct val="30000"/>
              </a:spcBef>
              <a:spcAft>
                <a:spcPct val="0"/>
              </a:spcAft>
              <a:defRPr sz="1200">
                <a:solidFill>
                  <a:schemeClr val="tx1"/>
                </a:solidFill>
                <a:latin typeface="Arial" pitchFamily="34" charset="0"/>
              </a:defRPr>
            </a:lvl8pPr>
            <a:lvl9pPr marL="3960813" indent="-236538" defTabSz="990600" eaLnBrk="0" fontAlgn="base" hangingPunct="0">
              <a:spcBef>
                <a:spcPct val="30000"/>
              </a:spcBef>
              <a:spcAft>
                <a:spcPct val="0"/>
              </a:spcAft>
              <a:defRPr sz="1200">
                <a:solidFill>
                  <a:schemeClr val="tx1"/>
                </a:solidFill>
                <a:latin typeface="Arial" pitchFamily="34" charset="0"/>
              </a:defRPr>
            </a:lvl9pPr>
          </a:lstStyle>
          <a:p>
            <a:pPr fontAlgn="base">
              <a:spcBef>
                <a:spcPct val="0"/>
              </a:spcBef>
              <a:spcAft>
                <a:spcPct val="0"/>
              </a:spcAft>
            </a:pPr>
            <a:r>
              <a:rPr lang="de-DE" altLang="de-DE">
                <a:solidFill>
                  <a:srgbClr val="000000"/>
                </a:solidFill>
                <a:cs typeface="Arial" pitchFamily="34" charset="0"/>
              </a:rPr>
              <a:t>Graz_Stadt_20.6.2013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Rot="1" noChangeAspect="1" noChangeArrowheads="1" noTextEdit="1"/>
          </p:cNvSpPr>
          <p:nvPr>
            <p:ph type="sldImg"/>
          </p:nvPr>
        </p:nvSpPr>
        <p:spPr>
          <a:ln/>
        </p:spPr>
      </p:sp>
      <p:sp>
        <p:nvSpPr>
          <p:cNvPr id="356355" name="Rectangle 3"/>
          <p:cNvSpPr>
            <a:spLocks noGrp="1" noChangeArrowheads="1"/>
          </p:cNvSpPr>
          <p:nvPr>
            <p:ph type="body" idx="1"/>
          </p:nvPr>
        </p:nvSpPr>
        <p:spPr>
          <a:noFill/>
        </p:spPr>
        <p:txBody>
          <a:bodyPr/>
          <a:lstStyle/>
          <a:p>
            <a:r>
              <a:rPr lang="de-AT" altLang="de-DE" smtClean="0"/>
              <a:t>„Leider konzentrieren sich Anstrengungen zur Qualitätssicherung der schulischen Leistungsbeurteilung häufig nur auf die Frage, </a:t>
            </a:r>
            <a:r>
              <a:rPr lang="de-AT" altLang="de-DE" i="1" smtClean="0"/>
              <a:t>wie</a:t>
            </a:r>
            <a:r>
              <a:rPr lang="de-AT" altLang="de-DE" smtClean="0"/>
              <a:t> geprüft und beurteilt werden soll. Eine technisch wie sorgfältig auch immer durchgeführte Leistungsfeststellung und Leistungsbeurteilung ist jedoch vergleichsweise wertlos, wenn die geprüften Lernziele nicht wesentlich sind. Dabei ist zu beachten, dass ein Inhalt nicht schon deshalb prüfungsbedeutsam ist, weil er im Lehrbuch vorkommt. Der Lehrer sollte Prüfungsfragen insbesondere niemals unter dem Gesichtspunkt der leichten ‚Abfragbarkeit‘ auswählen, sondern Überlegungen darüber anstellen, welche Lernziele tatsächlich prüfenswert sind.“ (Neuweg 2009, S. 16-17)</a:t>
            </a:r>
          </a:p>
          <a:p>
            <a:r>
              <a:rPr lang="de-AT" altLang="de-DE" smtClean="0"/>
              <a:t>„Orientierungshilfe“ – Papier des LSR f. OÖ, S. 1</a:t>
            </a:r>
            <a:endParaRPr lang="de-DE" altLang="de-DE" smtClean="0"/>
          </a:p>
        </p:txBody>
      </p:sp>
      <p:sp>
        <p:nvSpPr>
          <p:cNvPr id="356356" name="Kopfzeilenplatzhalter 1"/>
          <p:cNvSpPr txBox="1">
            <a:spLocks noGrp="1"/>
          </p:cNvSpPr>
          <p:nvPr/>
        </p:nvSpPr>
        <p:spPr bwMode="auto">
          <a:xfrm>
            <a:off x="0" y="0"/>
            <a:ext cx="2972725"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0" tIns="46904" rIns="93810" bIns="46904"/>
          <a:lstStyle>
            <a:lvl1pPr defTabSz="990600">
              <a:spcBef>
                <a:spcPct val="30000"/>
              </a:spcBef>
              <a:defRPr sz="1200">
                <a:solidFill>
                  <a:schemeClr val="tx1"/>
                </a:solidFill>
                <a:latin typeface="Arial" pitchFamily="34" charset="0"/>
              </a:defRPr>
            </a:lvl1pPr>
            <a:lvl2pPr marL="769938" indent="-295275" defTabSz="990600">
              <a:spcBef>
                <a:spcPct val="30000"/>
              </a:spcBef>
              <a:defRPr sz="1200">
                <a:solidFill>
                  <a:schemeClr val="tx1"/>
                </a:solidFill>
                <a:latin typeface="Arial" pitchFamily="34" charset="0"/>
              </a:defRPr>
            </a:lvl2pPr>
            <a:lvl3pPr marL="1184275" indent="-236538" defTabSz="990600">
              <a:spcBef>
                <a:spcPct val="30000"/>
              </a:spcBef>
              <a:defRPr sz="1200">
                <a:solidFill>
                  <a:schemeClr val="tx1"/>
                </a:solidFill>
                <a:latin typeface="Arial" pitchFamily="34" charset="0"/>
              </a:defRPr>
            </a:lvl3pPr>
            <a:lvl4pPr marL="1658938" indent="-236538" defTabSz="990600">
              <a:spcBef>
                <a:spcPct val="30000"/>
              </a:spcBef>
              <a:defRPr sz="1200">
                <a:solidFill>
                  <a:schemeClr val="tx1"/>
                </a:solidFill>
                <a:latin typeface="Arial" pitchFamily="34" charset="0"/>
              </a:defRPr>
            </a:lvl4pPr>
            <a:lvl5pPr marL="2132013" indent="-236538" defTabSz="990600">
              <a:spcBef>
                <a:spcPct val="30000"/>
              </a:spcBef>
              <a:defRPr sz="1200">
                <a:solidFill>
                  <a:schemeClr val="tx1"/>
                </a:solidFill>
                <a:latin typeface="Arial" pitchFamily="34" charset="0"/>
              </a:defRPr>
            </a:lvl5pPr>
            <a:lvl6pPr marL="2589213" indent="-236538" defTabSz="990600" eaLnBrk="0" fontAlgn="base" hangingPunct="0">
              <a:spcBef>
                <a:spcPct val="30000"/>
              </a:spcBef>
              <a:spcAft>
                <a:spcPct val="0"/>
              </a:spcAft>
              <a:defRPr sz="1200">
                <a:solidFill>
                  <a:schemeClr val="tx1"/>
                </a:solidFill>
                <a:latin typeface="Arial" pitchFamily="34" charset="0"/>
              </a:defRPr>
            </a:lvl6pPr>
            <a:lvl7pPr marL="3046413" indent="-236538" defTabSz="990600" eaLnBrk="0" fontAlgn="base" hangingPunct="0">
              <a:spcBef>
                <a:spcPct val="30000"/>
              </a:spcBef>
              <a:spcAft>
                <a:spcPct val="0"/>
              </a:spcAft>
              <a:defRPr sz="1200">
                <a:solidFill>
                  <a:schemeClr val="tx1"/>
                </a:solidFill>
                <a:latin typeface="Arial" pitchFamily="34" charset="0"/>
              </a:defRPr>
            </a:lvl7pPr>
            <a:lvl8pPr marL="3503613" indent="-236538" defTabSz="990600" eaLnBrk="0" fontAlgn="base" hangingPunct="0">
              <a:spcBef>
                <a:spcPct val="30000"/>
              </a:spcBef>
              <a:spcAft>
                <a:spcPct val="0"/>
              </a:spcAft>
              <a:defRPr sz="1200">
                <a:solidFill>
                  <a:schemeClr val="tx1"/>
                </a:solidFill>
                <a:latin typeface="Arial" pitchFamily="34" charset="0"/>
              </a:defRPr>
            </a:lvl8pPr>
            <a:lvl9pPr marL="3960813" indent="-236538" defTabSz="990600" eaLnBrk="0" fontAlgn="base" hangingPunct="0">
              <a:spcBef>
                <a:spcPct val="30000"/>
              </a:spcBef>
              <a:spcAft>
                <a:spcPct val="0"/>
              </a:spcAft>
              <a:defRPr sz="1200">
                <a:solidFill>
                  <a:schemeClr val="tx1"/>
                </a:solidFill>
                <a:latin typeface="Arial" pitchFamily="34" charset="0"/>
              </a:defRPr>
            </a:lvl9pPr>
          </a:lstStyle>
          <a:p>
            <a:pPr fontAlgn="base">
              <a:spcBef>
                <a:spcPct val="0"/>
              </a:spcBef>
              <a:spcAft>
                <a:spcPct val="0"/>
              </a:spcAft>
            </a:pPr>
            <a:r>
              <a:rPr lang="de-DE" altLang="de-DE">
                <a:solidFill>
                  <a:srgbClr val="000000"/>
                </a:solidFill>
                <a:cs typeface="Arial" pitchFamily="34" charset="0"/>
              </a:rPr>
              <a:t>Klagenfurt, 19. 6. 2013</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Rot="1" noChangeAspect="1" noChangeArrowheads="1" noTextEdit="1"/>
          </p:cNvSpPr>
          <p:nvPr>
            <p:ph type="sldImg"/>
          </p:nvPr>
        </p:nvSpPr>
        <p:spPr>
          <a:ln/>
        </p:spPr>
      </p:sp>
      <p:sp>
        <p:nvSpPr>
          <p:cNvPr id="358403"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txBox="1">
            <a:spLocks noGrp="1" noChangeArrowheads="1"/>
          </p:cNvSpPr>
          <p:nvPr/>
        </p:nvSpPr>
        <p:spPr bwMode="auto">
          <a:xfrm>
            <a:off x="3919557" y="8001001"/>
            <a:ext cx="2998844" cy="42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2" tIns="44891" rIns="89782" bIns="44891" anchor="b"/>
          <a:lstStyle>
            <a:lvl1pPr defTabSz="990600">
              <a:spcBef>
                <a:spcPct val="30000"/>
              </a:spcBef>
              <a:defRPr sz="1200">
                <a:solidFill>
                  <a:schemeClr val="tx1"/>
                </a:solidFill>
                <a:latin typeface="Arial" pitchFamily="34" charset="0"/>
              </a:defRPr>
            </a:lvl1pPr>
            <a:lvl2pPr marL="769938" indent="-295275" defTabSz="990600">
              <a:spcBef>
                <a:spcPct val="30000"/>
              </a:spcBef>
              <a:defRPr sz="1200">
                <a:solidFill>
                  <a:schemeClr val="tx1"/>
                </a:solidFill>
                <a:latin typeface="Arial" pitchFamily="34" charset="0"/>
              </a:defRPr>
            </a:lvl2pPr>
            <a:lvl3pPr marL="1184275" indent="-236538" defTabSz="990600">
              <a:spcBef>
                <a:spcPct val="30000"/>
              </a:spcBef>
              <a:defRPr sz="1200">
                <a:solidFill>
                  <a:schemeClr val="tx1"/>
                </a:solidFill>
                <a:latin typeface="Arial" pitchFamily="34" charset="0"/>
              </a:defRPr>
            </a:lvl3pPr>
            <a:lvl4pPr marL="1658938" indent="-236538" defTabSz="990600">
              <a:spcBef>
                <a:spcPct val="30000"/>
              </a:spcBef>
              <a:defRPr sz="1200">
                <a:solidFill>
                  <a:schemeClr val="tx1"/>
                </a:solidFill>
                <a:latin typeface="Arial" pitchFamily="34" charset="0"/>
              </a:defRPr>
            </a:lvl4pPr>
            <a:lvl5pPr marL="2132013" indent="-236538" defTabSz="990600">
              <a:spcBef>
                <a:spcPct val="30000"/>
              </a:spcBef>
              <a:defRPr sz="1200">
                <a:solidFill>
                  <a:schemeClr val="tx1"/>
                </a:solidFill>
                <a:latin typeface="Arial" pitchFamily="34" charset="0"/>
              </a:defRPr>
            </a:lvl5pPr>
            <a:lvl6pPr marL="2589213" indent="-236538" defTabSz="990600" eaLnBrk="0" fontAlgn="base" hangingPunct="0">
              <a:spcBef>
                <a:spcPct val="30000"/>
              </a:spcBef>
              <a:spcAft>
                <a:spcPct val="0"/>
              </a:spcAft>
              <a:defRPr sz="1200">
                <a:solidFill>
                  <a:schemeClr val="tx1"/>
                </a:solidFill>
                <a:latin typeface="Arial" pitchFamily="34" charset="0"/>
              </a:defRPr>
            </a:lvl6pPr>
            <a:lvl7pPr marL="3046413" indent="-236538" defTabSz="990600" eaLnBrk="0" fontAlgn="base" hangingPunct="0">
              <a:spcBef>
                <a:spcPct val="30000"/>
              </a:spcBef>
              <a:spcAft>
                <a:spcPct val="0"/>
              </a:spcAft>
              <a:defRPr sz="1200">
                <a:solidFill>
                  <a:schemeClr val="tx1"/>
                </a:solidFill>
                <a:latin typeface="Arial" pitchFamily="34" charset="0"/>
              </a:defRPr>
            </a:lvl7pPr>
            <a:lvl8pPr marL="3503613" indent="-236538" defTabSz="990600" eaLnBrk="0" fontAlgn="base" hangingPunct="0">
              <a:spcBef>
                <a:spcPct val="30000"/>
              </a:spcBef>
              <a:spcAft>
                <a:spcPct val="0"/>
              </a:spcAft>
              <a:defRPr sz="1200">
                <a:solidFill>
                  <a:schemeClr val="tx1"/>
                </a:solidFill>
                <a:latin typeface="Arial" pitchFamily="34" charset="0"/>
              </a:defRPr>
            </a:lvl8pPr>
            <a:lvl9pPr marL="3960813" indent="-236538"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DD1BB4FD-A058-4937-9D93-14C2DB01884F}" type="slidenum">
              <a:rPr lang="de-DE" altLang="de-DE" sz="1100">
                <a:solidFill>
                  <a:srgbClr val="000000"/>
                </a:solidFill>
                <a:cs typeface="Arial" pitchFamily="34" charset="0"/>
              </a:rPr>
              <a:pPr algn="r" fontAlgn="base">
                <a:spcBef>
                  <a:spcPct val="0"/>
                </a:spcBef>
                <a:spcAft>
                  <a:spcPct val="0"/>
                </a:spcAft>
              </a:pPr>
              <a:t>16</a:t>
            </a:fld>
            <a:endParaRPr lang="de-DE" altLang="de-DE" sz="1100">
              <a:solidFill>
                <a:srgbClr val="000000"/>
              </a:solidFill>
              <a:cs typeface="Arial" pitchFamily="34" charset="0"/>
            </a:endParaRPr>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p:spPr>
        <p:txBody>
          <a:bodyPr/>
          <a:lstStyle/>
          <a:p>
            <a:pPr eaLnBrk="1" hangingPunct="1">
              <a:spcBef>
                <a:spcPct val="0"/>
              </a:spcBef>
            </a:pPr>
            <a:endParaRPr lang="en-US" altLang="de-DE" smtClean="0"/>
          </a:p>
        </p:txBody>
      </p:sp>
      <p:sp>
        <p:nvSpPr>
          <p:cNvPr id="360453" name="Fußzeilenplatzhalter 1"/>
          <p:cNvSpPr txBox="1">
            <a:spLocks noGrp="1"/>
          </p:cNvSpPr>
          <p:nvPr/>
        </p:nvSpPr>
        <p:spPr bwMode="auto">
          <a:xfrm>
            <a:off x="0" y="8001001"/>
            <a:ext cx="2998845" cy="42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2" tIns="44891" rIns="89782" bIns="44891" anchor="b"/>
          <a:lstStyle>
            <a:lvl1pPr defTabSz="990600">
              <a:spcBef>
                <a:spcPct val="30000"/>
              </a:spcBef>
              <a:defRPr sz="1200">
                <a:solidFill>
                  <a:schemeClr val="tx1"/>
                </a:solidFill>
                <a:latin typeface="Arial" pitchFamily="34" charset="0"/>
              </a:defRPr>
            </a:lvl1pPr>
            <a:lvl2pPr marL="769938" indent="-295275" defTabSz="990600">
              <a:spcBef>
                <a:spcPct val="30000"/>
              </a:spcBef>
              <a:defRPr sz="1200">
                <a:solidFill>
                  <a:schemeClr val="tx1"/>
                </a:solidFill>
                <a:latin typeface="Arial" pitchFamily="34" charset="0"/>
              </a:defRPr>
            </a:lvl2pPr>
            <a:lvl3pPr marL="1184275" indent="-236538" defTabSz="990600">
              <a:spcBef>
                <a:spcPct val="30000"/>
              </a:spcBef>
              <a:defRPr sz="1200">
                <a:solidFill>
                  <a:schemeClr val="tx1"/>
                </a:solidFill>
                <a:latin typeface="Arial" pitchFamily="34" charset="0"/>
              </a:defRPr>
            </a:lvl3pPr>
            <a:lvl4pPr marL="1658938" indent="-236538" defTabSz="990600">
              <a:spcBef>
                <a:spcPct val="30000"/>
              </a:spcBef>
              <a:defRPr sz="1200">
                <a:solidFill>
                  <a:schemeClr val="tx1"/>
                </a:solidFill>
                <a:latin typeface="Arial" pitchFamily="34" charset="0"/>
              </a:defRPr>
            </a:lvl4pPr>
            <a:lvl5pPr marL="2132013" indent="-236538" defTabSz="990600">
              <a:spcBef>
                <a:spcPct val="30000"/>
              </a:spcBef>
              <a:defRPr sz="1200">
                <a:solidFill>
                  <a:schemeClr val="tx1"/>
                </a:solidFill>
                <a:latin typeface="Arial" pitchFamily="34" charset="0"/>
              </a:defRPr>
            </a:lvl5pPr>
            <a:lvl6pPr marL="2589213" indent="-236538" defTabSz="990600" eaLnBrk="0" fontAlgn="base" hangingPunct="0">
              <a:spcBef>
                <a:spcPct val="30000"/>
              </a:spcBef>
              <a:spcAft>
                <a:spcPct val="0"/>
              </a:spcAft>
              <a:defRPr sz="1200">
                <a:solidFill>
                  <a:schemeClr val="tx1"/>
                </a:solidFill>
                <a:latin typeface="Arial" pitchFamily="34" charset="0"/>
              </a:defRPr>
            </a:lvl6pPr>
            <a:lvl7pPr marL="3046413" indent="-236538" defTabSz="990600" eaLnBrk="0" fontAlgn="base" hangingPunct="0">
              <a:spcBef>
                <a:spcPct val="30000"/>
              </a:spcBef>
              <a:spcAft>
                <a:spcPct val="0"/>
              </a:spcAft>
              <a:defRPr sz="1200">
                <a:solidFill>
                  <a:schemeClr val="tx1"/>
                </a:solidFill>
                <a:latin typeface="Arial" pitchFamily="34" charset="0"/>
              </a:defRPr>
            </a:lvl7pPr>
            <a:lvl8pPr marL="3503613" indent="-236538" defTabSz="990600" eaLnBrk="0" fontAlgn="base" hangingPunct="0">
              <a:spcBef>
                <a:spcPct val="30000"/>
              </a:spcBef>
              <a:spcAft>
                <a:spcPct val="0"/>
              </a:spcAft>
              <a:defRPr sz="1200">
                <a:solidFill>
                  <a:schemeClr val="tx1"/>
                </a:solidFill>
                <a:latin typeface="Arial" pitchFamily="34" charset="0"/>
              </a:defRPr>
            </a:lvl8pPr>
            <a:lvl9pPr marL="3960813" indent="-236538" defTabSz="990600" eaLnBrk="0" fontAlgn="base" hangingPunct="0">
              <a:spcBef>
                <a:spcPct val="30000"/>
              </a:spcBef>
              <a:spcAft>
                <a:spcPct val="0"/>
              </a:spcAft>
              <a:defRPr sz="1200">
                <a:solidFill>
                  <a:schemeClr val="tx1"/>
                </a:solidFill>
                <a:latin typeface="Arial" pitchFamily="34" charset="0"/>
              </a:defRPr>
            </a:lvl9pPr>
          </a:lstStyle>
          <a:p>
            <a:pPr fontAlgn="base">
              <a:spcBef>
                <a:spcPct val="0"/>
              </a:spcBef>
              <a:spcAft>
                <a:spcPct val="0"/>
              </a:spcAft>
            </a:pPr>
            <a:r>
              <a:rPr lang="de-DE" altLang="de-DE" sz="1100">
                <a:solidFill>
                  <a:srgbClr val="000000"/>
                </a:solidFill>
                <a:cs typeface="Arial" pitchFamily="34" charset="0"/>
              </a:rPr>
              <a:t>Graz_Stadt_20.6.2013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Rot="1" noChangeAspect="1" noChangeArrowheads="1" noTextEdit="1"/>
          </p:cNvSpPr>
          <p:nvPr>
            <p:ph type="sldImg"/>
          </p:nvPr>
        </p:nvSpPr>
        <p:spPr>
          <a:ln/>
        </p:spPr>
      </p:sp>
      <p:sp>
        <p:nvSpPr>
          <p:cNvPr id="287747"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ln/>
        </p:spPr>
      </p:sp>
      <p:sp>
        <p:nvSpPr>
          <p:cNvPr id="362499"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ln/>
        </p:spPr>
      </p:sp>
      <p:sp>
        <p:nvSpPr>
          <p:cNvPr id="364547"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xfrm>
            <a:off x="1144588" y="687388"/>
            <a:ext cx="4568825" cy="3427412"/>
          </a:xfrm>
          <a:ln/>
        </p:spPr>
      </p:sp>
      <p:sp>
        <p:nvSpPr>
          <p:cNvPr id="366595" name="Rectangle 3"/>
          <p:cNvSpPr>
            <a:spLocks noGrp="1" noChangeArrowheads="1"/>
          </p:cNvSpPr>
          <p:nvPr>
            <p:ph type="body" idx="1"/>
          </p:nvPr>
        </p:nvSpPr>
        <p:spPr>
          <a:xfrm>
            <a:off x="685637" y="4342805"/>
            <a:ext cx="5486727" cy="4113609"/>
          </a:xfrm>
          <a:noFill/>
        </p:spPr>
        <p:txBody>
          <a:bodyPr lIns="91440" tIns="45720" rIns="91440" bIns="45720"/>
          <a:lstStyle/>
          <a:p>
            <a:pPr eaLnBrk="1" hangingPunct="1">
              <a:spcBef>
                <a:spcPct val="0"/>
              </a:spcBef>
            </a:pPr>
            <a:endParaRPr lang="en-US" alt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txBox="1">
            <a:spLocks noGrp="1" noChangeArrowheads="1"/>
          </p:cNvSpPr>
          <p:nvPr/>
        </p:nvSpPr>
        <p:spPr bwMode="auto">
          <a:xfrm>
            <a:off x="3885275" y="8685610"/>
            <a:ext cx="2971092" cy="456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DB09890E-92CD-448D-8132-0268C4A0C8AC}" type="slidenum">
              <a:rPr lang="de-DE" altLang="de-DE">
                <a:solidFill>
                  <a:srgbClr val="000000"/>
                </a:solidFill>
                <a:cs typeface="Arial" pitchFamily="34" charset="0"/>
              </a:rPr>
              <a:pPr algn="r" fontAlgn="base">
                <a:spcBef>
                  <a:spcPct val="0"/>
                </a:spcBef>
                <a:spcAft>
                  <a:spcPct val="0"/>
                </a:spcAft>
              </a:pPr>
              <a:t>22</a:t>
            </a:fld>
            <a:endParaRPr lang="de-DE" altLang="de-DE">
              <a:solidFill>
                <a:srgbClr val="000000"/>
              </a:solidFill>
              <a:cs typeface="Arial" pitchFamily="34" charset="0"/>
            </a:endParaRPr>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p:spPr>
        <p:txBody>
          <a:bodyPr lIns="91440" tIns="45720" rIns="91440" bIns="45720"/>
          <a:lstStyle/>
          <a:p>
            <a:pPr eaLnBrk="1" hangingPunct="1"/>
            <a:endParaRPr lang="de-DE" alt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txBox="1">
            <a:spLocks noGrp="1" noChangeArrowheads="1"/>
          </p:cNvSpPr>
          <p:nvPr/>
        </p:nvSpPr>
        <p:spPr bwMode="auto">
          <a:xfrm>
            <a:off x="3883643" y="8685610"/>
            <a:ext cx="2972724"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9" tIns="49519" rIns="99039" bIns="49519" anchor="b"/>
          <a:lstStyle>
            <a:lvl1pPr defTabSz="990600">
              <a:spcBef>
                <a:spcPct val="30000"/>
              </a:spcBef>
              <a:defRPr sz="1200">
                <a:solidFill>
                  <a:schemeClr val="tx1"/>
                </a:solidFill>
                <a:latin typeface="Arial" pitchFamily="34" charset="0"/>
              </a:defRPr>
            </a:lvl1pPr>
            <a:lvl2pPr marL="742950" indent="-285750" defTabSz="990600">
              <a:spcBef>
                <a:spcPct val="30000"/>
              </a:spcBef>
              <a:defRPr sz="1200">
                <a:solidFill>
                  <a:schemeClr val="tx1"/>
                </a:solidFill>
                <a:latin typeface="Arial" pitchFamily="34" charset="0"/>
              </a:defRPr>
            </a:lvl2pPr>
            <a:lvl3pPr marL="1143000" indent="-228600" defTabSz="990600">
              <a:spcBef>
                <a:spcPct val="30000"/>
              </a:spcBef>
              <a:defRPr sz="1200">
                <a:solidFill>
                  <a:schemeClr val="tx1"/>
                </a:solidFill>
                <a:latin typeface="Arial" pitchFamily="34" charset="0"/>
              </a:defRPr>
            </a:lvl3pPr>
            <a:lvl4pPr marL="1600200" indent="-228600" defTabSz="990600">
              <a:spcBef>
                <a:spcPct val="30000"/>
              </a:spcBef>
              <a:defRPr sz="1200">
                <a:solidFill>
                  <a:schemeClr val="tx1"/>
                </a:solidFill>
                <a:latin typeface="Arial" pitchFamily="34" charset="0"/>
              </a:defRPr>
            </a:lvl4pPr>
            <a:lvl5pPr marL="2057400" indent="-228600" defTabSz="990600">
              <a:spcBef>
                <a:spcPct val="30000"/>
              </a:spcBef>
              <a:defRPr sz="1200">
                <a:solidFill>
                  <a:schemeClr val="tx1"/>
                </a:solidFill>
                <a:latin typeface="Arial" pitchFamily="34" charset="0"/>
              </a:defRPr>
            </a:lvl5pPr>
            <a:lvl6pPr marL="2514600" indent="-228600" defTabSz="990600" eaLnBrk="0" fontAlgn="base" hangingPunct="0">
              <a:spcBef>
                <a:spcPct val="30000"/>
              </a:spcBef>
              <a:spcAft>
                <a:spcPct val="0"/>
              </a:spcAft>
              <a:defRPr sz="1200">
                <a:solidFill>
                  <a:schemeClr val="tx1"/>
                </a:solidFill>
                <a:latin typeface="Arial" pitchFamily="34" charset="0"/>
              </a:defRPr>
            </a:lvl6pPr>
            <a:lvl7pPr marL="2971800" indent="-228600" defTabSz="990600" eaLnBrk="0" fontAlgn="base" hangingPunct="0">
              <a:spcBef>
                <a:spcPct val="30000"/>
              </a:spcBef>
              <a:spcAft>
                <a:spcPct val="0"/>
              </a:spcAft>
              <a:defRPr sz="1200">
                <a:solidFill>
                  <a:schemeClr val="tx1"/>
                </a:solidFill>
                <a:latin typeface="Arial" pitchFamily="34" charset="0"/>
              </a:defRPr>
            </a:lvl7pPr>
            <a:lvl8pPr marL="3429000" indent="-228600" defTabSz="990600" eaLnBrk="0" fontAlgn="base" hangingPunct="0">
              <a:spcBef>
                <a:spcPct val="30000"/>
              </a:spcBef>
              <a:spcAft>
                <a:spcPct val="0"/>
              </a:spcAft>
              <a:defRPr sz="1200">
                <a:solidFill>
                  <a:schemeClr val="tx1"/>
                </a:solidFill>
                <a:latin typeface="Arial" pitchFamily="34" charset="0"/>
              </a:defRPr>
            </a:lvl8pPr>
            <a:lvl9pPr marL="3886200" indent="-228600"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0C7F1FBB-C01C-4B8E-8A22-349547E57AAC}" type="slidenum">
              <a:rPr lang="de-DE" altLang="de-DE" sz="1300">
                <a:solidFill>
                  <a:srgbClr val="000000"/>
                </a:solidFill>
                <a:cs typeface="Arial" pitchFamily="34" charset="0"/>
              </a:rPr>
              <a:pPr algn="r" fontAlgn="base">
                <a:spcBef>
                  <a:spcPct val="0"/>
                </a:spcBef>
                <a:spcAft>
                  <a:spcPct val="0"/>
                </a:spcAft>
              </a:pPr>
              <a:t>2</a:t>
            </a:fld>
            <a:endParaRPr lang="de-DE" altLang="de-DE" sz="1300">
              <a:solidFill>
                <a:srgbClr val="000000"/>
              </a:solidFill>
              <a:cs typeface="Arial" pitchFamily="34" charset="0"/>
            </a:endParaRPr>
          </a:p>
        </p:txBody>
      </p:sp>
      <p:sp>
        <p:nvSpPr>
          <p:cNvPr id="391171" name="Rectangle 7"/>
          <p:cNvSpPr txBox="1">
            <a:spLocks noGrp="1" noChangeArrowheads="1"/>
          </p:cNvSpPr>
          <p:nvPr/>
        </p:nvSpPr>
        <p:spPr bwMode="auto">
          <a:xfrm>
            <a:off x="3883643" y="8685610"/>
            <a:ext cx="2972724"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9" tIns="49519" rIns="99039" bIns="49519" anchor="b"/>
          <a:lstStyle>
            <a:lvl1pPr defTabSz="990600">
              <a:spcBef>
                <a:spcPct val="30000"/>
              </a:spcBef>
              <a:defRPr sz="1200">
                <a:solidFill>
                  <a:schemeClr val="tx1"/>
                </a:solidFill>
                <a:latin typeface="Arial" pitchFamily="34" charset="0"/>
              </a:defRPr>
            </a:lvl1pPr>
            <a:lvl2pPr marL="742950" indent="-285750" defTabSz="990600">
              <a:spcBef>
                <a:spcPct val="30000"/>
              </a:spcBef>
              <a:defRPr sz="1200">
                <a:solidFill>
                  <a:schemeClr val="tx1"/>
                </a:solidFill>
                <a:latin typeface="Arial" pitchFamily="34" charset="0"/>
              </a:defRPr>
            </a:lvl2pPr>
            <a:lvl3pPr marL="1143000" indent="-228600" defTabSz="990600">
              <a:spcBef>
                <a:spcPct val="30000"/>
              </a:spcBef>
              <a:defRPr sz="1200">
                <a:solidFill>
                  <a:schemeClr val="tx1"/>
                </a:solidFill>
                <a:latin typeface="Arial" pitchFamily="34" charset="0"/>
              </a:defRPr>
            </a:lvl3pPr>
            <a:lvl4pPr marL="1600200" indent="-228600" defTabSz="990600">
              <a:spcBef>
                <a:spcPct val="30000"/>
              </a:spcBef>
              <a:defRPr sz="1200">
                <a:solidFill>
                  <a:schemeClr val="tx1"/>
                </a:solidFill>
                <a:latin typeface="Arial" pitchFamily="34" charset="0"/>
              </a:defRPr>
            </a:lvl4pPr>
            <a:lvl5pPr marL="2057400" indent="-228600" defTabSz="990600">
              <a:spcBef>
                <a:spcPct val="30000"/>
              </a:spcBef>
              <a:defRPr sz="1200">
                <a:solidFill>
                  <a:schemeClr val="tx1"/>
                </a:solidFill>
                <a:latin typeface="Arial" pitchFamily="34" charset="0"/>
              </a:defRPr>
            </a:lvl5pPr>
            <a:lvl6pPr marL="2514600" indent="-228600" defTabSz="990600" eaLnBrk="0" fontAlgn="base" hangingPunct="0">
              <a:spcBef>
                <a:spcPct val="30000"/>
              </a:spcBef>
              <a:spcAft>
                <a:spcPct val="0"/>
              </a:spcAft>
              <a:defRPr sz="1200">
                <a:solidFill>
                  <a:schemeClr val="tx1"/>
                </a:solidFill>
                <a:latin typeface="Arial" pitchFamily="34" charset="0"/>
              </a:defRPr>
            </a:lvl6pPr>
            <a:lvl7pPr marL="2971800" indent="-228600" defTabSz="990600" eaLnBrk="0" fontAlgn="base" hangingPunct="0">
              <a:spcBef>
                <a:spcPct val="30000"/>
              </a:spcBef>
              <a:spcAft>
                <a:spcPct val="0"/>
              </a:spcAft>
              <a:defRPr sz="1200">
                <a:solidFill>
                  <a:schemeClr val="tx1"/>
                </a:solidFill>
                <a:latin typeface="Arial" pitchFamily="34" charset="0"/>
              </a:defRPr>
            </a:lvl7pPr>
            <a:lvl8pPr marL="3429000" indent="-228600" defTabSz="990600" eaLnBrk="0" fontAlgn="base" hangingPunct="0">
              <a:spcBef>
                <a:spcPct val="30000"/>
              </a:spcBef>
              <a:spcAft>
                <a:spcPct val="0"/>
              </a:spcAft>
              <a:defRPr sz="1200">
                <a:solidFill>
                  <a:schemeClr val="tx1"/>
                </a:solidFill>
                <a:latin typeface="Arial" pitchFamily="34" charset="0"/>
              </a:defRPr>
            </a:lvl8pPr>
            <a:lvl9pPr marL="3886200" indent="-228600"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D7DE51CF-B523-45FB-8448-1F6DA6518566}" type="slidenum">
              <a:rPr lang="de-DE" altLang="de-DE" sz="1300">
                <a:solidFill>
                  <a:srgbClr val="000000"/>
                </a:solidFill>
                <a:cs typeface="Arial" pitchFamily="34" charset="0"/>
              </a:rPr>
              <a:pPr algn="r" fontAlgn="base">
                <a:spcBef>
                  <a:spcPct val="0"/>
                </a:spcBef>
                <a:spcAft>
                  <a:spcPct val="0"/>
                </a:spcAft>
              </a:pPr>
              <a:t>2</a:t>
            </a:fld>
            <a:endParaRPr lang="de-DE" altLang="de-DE" sz="1300">
              <a:solidFill>
                <a:srgbClr val="000000"/>
              </a:solidFill>
              <a:cs typeface="Arial" pitchFamily="34" charset="0"/>
            </a:endParaRPr>
          </a:p>
        </p:txBody>
      </p:sp>
      <p:sp>
        <p:nvSpPr>
          <p:cNvPr id="391172" name="Rectangle 2"/>
          <p:cNvSpPr>
            <a:spLocks noGrp="1" noRot="1" noChangeAspect="1" noChangeArrowheads="1" noTextEdit="1"/>
          </p:cNvSpPr>
          <p:nvPr>
            <p:ph type="sldImg"/>
          </p:nvPr>
        </p:nvSpPr>
        <p:spPr>
          <a:ln/>
        </p:spPr>
      </p:sp>
      <p:sp>
        <p:nvSpPr>
          <p:cNvPr id="391173" name="Rectangle 3"/>
          <p:cNvSpPr>
            <a:spLocks noGrp="1" noChangeArrowheads="1"/>
          </p:cNvSpPr>
          <p:nvPr>
            <p:ph type="body" idx="1"/>
          </p:nvPr>
        </p:nvSpPr>
        <p:spPr>
          <a:noFill/>
        </p:spPr>
        <p:txBody>
          <a:bodyPr/>
          <a:lstStyle/>
          <a:p>
            <a:pPr eaLnBrk="1" hangingPunct="1"/>
            <a:endParaRPr lang="en-US" altLang="de-DE" smtClean="0"/>
          </a:p>
        </p:txBody>
      </p:sp>
      <p:sp>
        <p:nvSpPr>
          <p:cNvPr id="391174" name="Fußzeilenplatzhalter 1"/>
          <p:cNvSpPr txBox="1">
            <a:spLocks noGrp="1"/>
          </p:cNvSpPr>
          <p:nvPr/>
        </p:nvSpPr>
        <p:spPr bwMode="auto">
          <a:xfrm>
            <a:off x="0" y="8685610"/>
            <a:ext cx="2972725"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9" tIns="49519" rIns="99039" bIns="49519" anchor="b"/>
          <a:lstStyle>
            <a:lvl1pPr defTabSz="990600">
              <a:spcBef>
                <a:spcPct val="30000"/>
              </a:spcBef>
              <a:defRPr sz="1200">
                <a:solidFill>
                  <a:schemeClr val="tx1"/>
                </a:solidFill>
                <a:latin typeface="Arial" pitchFamily="34" charset="0"/>
              </a:defRPr>
            </a:lvl1pPr>
            <a:lvl2pPr marL="742950" indent="-285750" defTabSz="990600">
              <a:spcBef>
                <a:spcPct val="30000"/>
              </a:spcBef>
              <a:defRPr sz="1200">
                <a:solidFill>
                  <a:schemeClr val="tx1"/>
                </a:solidFill>
                <a:latin typeface="Arial" pitchFamily="34" charset="0"/>
              </a:defRPr>
            </a:lvl2pPr>
            <a:lvl3pPr marL="1143000" indent="-228600" defTabSz="990600">
              <a:spcBef>
                <a:spcPct val="30000"/>
              </a:spcBef>
              <a:defRPr sz="1200">
                <a:solidFill>
                  <a:schemeClr val="tx1"/>
                </a:solidFill>
                <a:latin typeface="Arial" pitchFamily="34" charset="0"/>
              </a:defRPr>
            </a:lvl3pPr>
            <a:lvl4pPr marL="1600200" indent="-228600" defTabSz="990600">
              <a:spcBef>
                <a:spcPct val="30000"/>
              </a:spcBef>
              <a:defRPr sz="1200">
                <a:solidFill>
                  <a:schemeClr val="tx1"/>
                </a:solidFill>
                <a:latin typeface="Arial" pitchFamily="34" charset="0"/>
              </a:defRPr>
            </a:lvl4pPr>
            <a:lvl5pPr marL="2057400" indent="-228600" defTabSz="990600">
              <a:spcBef>
                <a:spcPct val="30000"/>
              </a:spcBef>
              <a:defRPr sz="1200">
                <a:solidFill>
                  <a:schemeClr val="tx1"/>
                </a:solidFill>
                <a:latin typeface="Arial" pitchFamily="34" charset="0"/>
              </a:defRPr>
            </a:lvl5pPr>
            <a:lvl6pPr marL="2514600" indent="-228600" defTabSz="990600" eaLnBrk="0" fontAlgn="base" hangingPunct="0">
              <a:spcBef>
                <a:spcPct val="30000"/>
              </a:spcBef>
              <a:spcAft>
                <a:spcPct val="0"/>
              </a:spcAft>
              <a:defRPr sz="1200">
                <a:solidFill>
                  <a:schemeClr val="tx1"/>
                </a:solidFill>
                <a:latin typeface="Arial" pitchFamily="34" charset="0"/>
              </a:defRPr>
            </a:lvl6pPr>
            <a:lvl7pPr marL="2971800" indent="-228600" defTabSz="990600" eaLnBrk="0" fontAlgn="base" hangingPunct="0">
              <a:spcBef>
                <a:spcPct val="30000"/>
              </a:spcBef>
              <a:spcAft>
                <a:spcPct val="0"/>
              </a:spcAft>
              <a:defRPr sz="1200">
                <a:solidFill>
                  <a:schemeClr val="tx1"/>
                </a:solidFill>
                <a:latin typeface="Arial" pitchFamily="34" charset="0"/>
              </a:defRPr>
            </a:lvl7pPr>
            <a:lvl8pPr marL="3429000" indent="-228600" defTabSz="990600" eaLnBrk="0" fontAlgn="base" hangingPunct="0">
              <a:spcBef>
                <a:spcPct val="30000"/>
              </a:spcBef>
              <a:spcAft>
                <a:spcPct val="0"/>
              </a:spcAft>
              <a:defRPr sz="1200">
                <a:solidFill>
                  <a:schemeClr val="tx1"/>
                </a:solidFill>
                <a:latin typeface="Arial" pitchFamily="34" charset="0"/>
              </a:defRPr>
            </a:lvl8pPr>
            <a:lvl9pPr marL="3886200" indent="-228600" defTabSz="990600" eaLnBrk="0" fontAlgn="base" hangingPunct="0">
              <a:spcBef>
                <a:spcPct val="30000"/>
              </a:spcBef>
              <a:spcAft>
                <a:spcPct val="0"/>
              </a:spcAft>
              <a:defRPr sz="1200">
                <a:solidFill>
                  <a:schemeClr val="tx1"/>
                </a:solidFill>
                <a:latin typeface="Arial" pitchFamily="34" charset="0"/>
              </a:defRPr>
            </a:lvl9pPr>
          </a:lstStyle>
          <a:p>
            <a:pPr fontAlgn="base">
              <a:spcBef>
                <a:spcPct val="0"/>
              </a:spcBef>
              <a:spcAft>
                <a:spcPct val="0"/>
              </a:spcAft>
            </a:pPr>
            <a:r>
              <a:rPr lang="de-DE" altLang="de-DE" sz="1300">
                <a:solidFill>
                  <a:srgbClr val="000000"/>
                </a:solidFill>
                <a:cs typeface="Arial" pitchFamily="34" charset="0"/>
              </a:rPr>
              <a:t>Graz_Stadt_20.6.2013</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Folienbildplatzhalter 1"/>
          <p:cNvSpPr>
            <a:spLocks noGrp="1" noRot="1" noChangeAspect="1" noTextEdit="1"/>
          </p:cNvSpPr>
          <p:nvPr>
            <p:ph type="sldImg"/>
          </p:nvPr>
        </p:nvSpPr>
        <p:spPr>
          <a:ln/>
        </p:spPr>
      </p:sp>
      <p:sp>
        <p:nvSpPr>
          <p:cNvPr id="371715" name="Notizenplatzhalter 2"/>
          <p:cNvSpPr>
            <a:spLocks noGrp="1"/>
          </p:cNvSpPr>
          <p:nvPr>
            <p:ph type="body" idx="1"/>
          </p:nvPr>
        </p:nvSpPr>
        <p:spPr>
          <a:noFill/>
        </p:spPr>
        <p:txBody>
          <a:bodyPr/>
          <a:lstStyle/>
          <a:p>
            <a:endParaRPr lang="de-DE" altLang="de-DE" smtClean="0"/>
          </a:p>
        </p:txBody>
      </p:sp>
      <p:sp>
        <p:nvSpPr>
          <p:cNvPr id="291844" name="Fußzeilenplatzhalter 3"/>
          <p:cNvSpPr>
            <a:spLocks noGrp="1"/>
          </p:cNvSpPr>
          <p:nvPr>
            <p:ph type="ftr" sz="quarter" idx="4"/>
          </p:nvPr>
        </p:nvSpPr>
        <p:spPr/>
        <p:txBody>
          <a:bodyPr/>
          <a:lstStyle>
            <a:lvl1pPr defTabSz="938213" eaLnBrk="0" hangingPunct="0">
              <a:defRPr>
                <a:solidFill>
                  <a:schemeClr val="tx1"/>
                </a:solidFill>
                <a:latin typeface="Arial" panose="020B0604020202020204" pitchFamily="34" charset="0"/>
              </a:defRPr>
            </a:lvl1pPr>
            <a:lvl2pPr marL="742950" indent="-285750" defTabSz="938213" eaLnBrk="0" hangingPunct="0">
              <a:defRPr>
                <a:solidFill>
                  <a:schemeClr val="tx1"/>
                </a:solidFill>
                <a:latin typeface="Arial" panose="020B0604020202020204" pitchFamily="34" charset="0"/>
              </a:defRPr>
            </a:lvl2pPr>
            <a:lvl3pPr marL="1143000" indent="-228600" defTabSz="938213" eaLnBrk="0" hangingPunct="0">
              <a:defRPr>
                <a:solidFill>
                  <a:schemeClr val="tx1"/>
                </a:solidFill>
                <a:latin typeface="Arial" panose="020B0604020202020204" pitchFamily="34" charset="0"/>
              </a:defRPr>
            </a:lvl3pPr>
            <a:lvl4pPr marL="1600200" indent="-228600" defTabSz="938213" eaLnBrk="0" hangingPunct="0">
              <a:defRPr>
                <a:solidFill>
                  <a:schemeClr val="tx1"/>
                </a:solidFill>
                <a:latin typeface="Arial" panose="020B0604020202020204" pitchFamily="34" charset="0"/>
              </a:defRPr>
            </a:lvl4pPr>
            <a:lvl5pPr marL="2057400" indent="-228600" defTabSz="938213" eaLnBrk="0" hangingPunct="0">
              <a:defRPr>
                <a:solidFill>
                  <a:schemeClr val="tx1"/>
                </a:solidFill>
                <a:latin typeface="Arial" panose="020B0604020202020204" pitchFamily="34" charset="0"/>
              </a:defRPr>
            </a:lvl5pPr>
            <a:lvl6pPr marL="2514600" indent="-228600" defTabSz="938213" eaLnBrk="0" fontAlgn="base" hangingPunct="0">
              <a:spcBef>
                <a:spcPct val="0"/>
              </a:spcBef>
              <a:spcAft>
                <a:spcPct val="0"/>
              </a:spcAft>
              <a:defRPr>
                <a:solidFill>
                  <a:schemeClr val="tx1"/>
                </a:solidFill>
                <a:latin typeface="Arial" panose="020B0604020202020204" pitchFamily="34" charset="0"/>
              </a:defRPr>
            </a:lvl6pPr>
            <a:lvl7pPr marL="2971800" indent="-228600" defTabSz="938213" eaLnBrk="0" fontAlgn="base" hangingPunct="0">
              <a:spcBef>
                <a:spcPct val="0"/>
              </a:spcBef>
              <a:spcAft>
                <a:spcPct val="0"/>
              </a:spcAft>
              <a:defRPr>
                <a:solidFill>
                  <a:schemeClr val="tx1"/>
                </a:solidFill>
                <a:latin typeface="Arial" panose="020B0604020202020204" pitchFamily="34" charset="0"/>
              </a:defRPr>
            </a:lvl7pPr>
            <a:lvl8pPr marL="3429000" indent="-228600" defTabSz="938213" eaLnBrk="0" fontAlgn="base" hangingPunct="0">
              <a:spcBef>
                <a:spcPct val="0"/>
              </a:spcBef>
              <a:spcAft>
                <a:spcPct val="0"/>
              </a:spcAft>
              <a:defRPr>
                <a:solidFill>
                  <a:schemeClr val="tx1"/>
                </a:solidFill>
                <a:latin typeface="Arial" panose="020B0604020202020204" pitchFamily="34" charset="0"/>
              </a:defRPr>
            </a:lvl8pPr>
            <a:lvl9pPr marL="3886200" indent="-228600" defTabSz="938213"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de-DE" altLang="de-DE" smtClean="0">
                <a:solidFill>
                  <a:prstClr val="black"/>
                </a:solidFill>
              </a:rPr>
              <a:t>Linz, 6.11.2013 Höller / Rothböck</a:t>
            </a:r>
          </a:p>
        </p:txBody>
      </p:sp>
      <p:sp>
        <p:nvSpPr>
          <p:cNvPr id="371717" name="Foliennummernplatzhalter 4"/>
          <p:cNvSpPr>
            <a:spLocks noGrp="1"/>
          </p:cNvSpPr>
          <p:nvPr>
            <p:ph type="sldNum" sz="quarter" idx="5"/>
          </p:nvPr>
        </p:nvSpPr>
        <p:spPr>
          <a:noFill/>
        </p:spPr>
        <p:txBody>
          <a:bodyPr/>
          <a:lstStyle>
            <a:lvl1pPr defTabSz="938213">
              <a:spcBef>
                <a:spcPct val="30000"/>
              </a:spcBef>
              <a:defRPr sz="1200">
                <a:solidFill>
                  <a:schemeClr val="tx1"/>
                </a:solidFill>
                <a:latin typeface="Arial" pitchFamily="34" charset="0"/>
              </a:defRPr>
            </a:lvl1pPr>
            <a:lvl2pPr marL="742950" indent="-285750" defTabSz="938213">
              <a:spcBef>
                <a:spcPct val="30000"/>
              </a:spcBef>
              <a:defRPr sz="1200">
                <a:solidFill>
                  <a:schemeClr val="tx1"/>
                </a:solidFill>
                <a:latin typeface="Arial" pitchFamily="34" charset="0"/>
              </a:defRPr>
            </a:lvl2pPr>
            <a:lvl3pPr marL="1143000" indent="-228600" defTabSz="938213">
              <a:spcBef>
                <a:spcPct val="30000"/>
              </a:spcBef>
              <a:defRPr sz="1200">
                <a:solidFill>
                  <a:schemeClr val="tx1"/>
                </a:solidFill>
                <a:latin typeface="Arial" pitchFamily="34" charset="0"/>
              </a:defRPr>
            </a:lvl3pPr>
            <a:lvl4pPr marL="1600200" indent="-228600" defTabSz="938213">
              <a:spcBef>
                <a:spcPct val="30000"/>
              </a:spcBef>
              <a:defRPr sz="1200">
                <a:solidFill>
                  <a:schemeClr val="tx1"/>
                </a:solidFill>
                <a:latin typeface="Arial" pitchFamily="34" charset="0"/>
              </a:defRPr>
            </a:lvl4pPr>
            <a:lvl5pPr marL="2057400" indent="-228600" defTabSz="938213">
              <a:spcBef>
                <a:spcPct val="30000"/>
              </a:spcBef>
              <a:defRPr sz="1200">
                <a:solidFill>
                  <a:schemeClr val="tx1"/>
                </a:solidFill>
                <a:latin typeface="Arial" pitchFamily="34" charset="0"/>
              </a:defRPr>
            </a:lvl5pPr>
            <a:lvl6pPr marL="2514600" indent="-228600" defTabSz="938213" eaLnBrk="0" fontAlgn="base" hangingPunct="0">
              <a:spcBef>
                <a:spcPct val="30000"/>
              </a:spcBef>
              <a:spcAft>
                <a:spcPct val="0"/>
              </a:spcAft>
              <a:defRPr sz="1200">
                <a:solidFill>
                  <a:schemeClr val="tx1"/>
                </a:solidFill>
                <a:latin typeface="Arial" pitchFamily="34" charset="0"/>
              </a:defRPr>
            </a:lvl6pPr>
            <a:lvl7pPr marL="2971800" indent="-228600" defTabSz="938213" eaLnBrk="0" fontAlgn="base" hangingPunct="0">
              <a:spcBef>
                <a:spcPct val="30000"/>
              </a:spcBef>
              <a:spcAft>
                <a:spcPct val="0"/>
              </a:spcAft>
              <a:defRPr sz="1200">
                <a:solidFill>
                  <a:schemeClr val="tx1"/>
                </a:solidFill>
                <a:latin typeface="Arial" pitchFamily="34" charset="0"/>
              </a:defRPr>
            </a:lvl7pPr>
            <a:lvl8pPr marL="3429000" indent="-228600" defTabSz="938213" eaLnBrk="0" fontAlgn="base" hangingPunct="0">
              <a:spcBef>
                <a:spcPct val="30000"/>
              </a:spcBef>
              <a:spcAft>
                <a:spcPct val="0"/>
              </a:spcAft>
              <a:defRPr sz="1200">
                <a:solidFill>
                  <a:schemeClr val="tx1"/>
                </a:solidFill>
                <a:latin typeface="Arial" pitchFamily="34" charset="0"/>
              </a:defRPr>
            </a:lvl8pPr>
            <a:lvl9pPr marL="3886200" indent="-228600" defTabSz="938213" eaLnBrk="0" fontAlgn="base" hangingPunct="0">
              <a:spcBef>
                <a:spcPct val="30000"/>
              </a:spcBef>
              <a:spcAft>
                <a:spcPct val="0"/>
              </a:spcAft>
              <a:defRPr sz="1200">
                <a:solidFill>
                  <a:schemeClr val="tx1"/>
                </a:solidFill>
                <a:latin typeface="Arial" pitchFamily="34" charset="0"/>
              </a:defRPr>
            </a:lvl9pPr>
          </a:lstStyle>
          <a:p>
            <a:pPr>
              <a:spcBef>
                <a:spcPct val="0"/>
              </a:spcBef>
            </a:pPr>
            <a:fld id="{15970E99-4AC0-428A-9744-EB4DB0C61ABB}" type="slidenum">
              <a:rPr lang="de-DE" altLang="de-DE">
                <a:solidFill>
                  <a:prstClr val="black"/>
                </a:solidFill>
              </a:rPr>
              <a:pPr>
                <a:spcBef>
                  <a:spcPct val="0"/>
                </a:spcBef>
              </a:pPr>
              <a:t>24</a:t>
            </a:fld>
            <a:endParaRPr lang="de-DE" altLang="de-DE">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ln/>
        </p:spPr>
      </p:sp>
      <p:sp>
        <p:nvSpPr>
          <p:cNvPr id="373763" name="Rectangle 3"/>
          <p:cNvSpPr>
            <a:spLocks noGrp="1" noChangeArrowheads="1"/>
          </p:cNvSpPr>
          <p:nvPr>
            <p:ph type="body" idx="1"/>
          </p:nvPr>
        </p:nvSpPr>
        <p:spPr>
          <a:noFill/>
        </p:spPr>
        <p:txBody>
          <a:bodyPr/>
          <a:lstStyle/>
          <a:p>
            <a:endParaRPr lang="en-US" altLang="de-DE"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Rot="1" noChangeAspect="1" noChangeArrowheads="1" noTextEdit="1"/>
          </p:cNvSpPr>
          <p:nvPr>
            <p:ph type="sldImg"/>
          </p:nvPr>
        </p:nvSpPr>
        <p:spPr>
          <a:ln/>
        </p:spPr>
      </p:sp>
      <p:sp>
        <p:nvSpPr>
          <p:cNvPr id="376835"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ln/>
        </p:spPr>
      </p:sp>
      <p:sp>
        <p:nvSpPr>
          <p:cNvPr id="381955" name="Rectangle 3"/>
          <p:cNvSpPr>
            <a:spLocks noGrp="1" noChangeArrowheads="1"/>
          </p:cNvSpPr>
          <p:nvPr>
            <p:ph type="body" idx="1"/>
          </p:nvPr>
        </p:nvSpPr>
        <p:spPr>
          <a:noFill/>
        </p:spPr>
        <p:txBody>
          <a:bodyPr lIns="101634" tIns="50816" rIns="101634" bIns="50816"/>
          <a:lstStyle/>
          <a:p>
            <a:pPr eaLnBrk="1" hangingPunct="1">
              <a:spcBef>
                <a:spcPct val="0"/>
              </a:spcBef>
            </a:pPr>
            <a:endParaRPr lang="de-DE" alt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Rot="1" noChangeAspect="1" noChangeArrowheads="1" noTextEdit="1"/>
          </p:cNvSpPr>
          <p:nvPr>
            <p:ph type="sldImg"/>
          </p:nvPr>
        </p:nvSpPr>
        <p:spPr>
          <a:ln/>
        </p:spPr>
      </p:sp>
      <p:sp>
        <p:nvSpPr>
          <p:cNvPr id="384003" name="Rectangle 3"/>
          <p:cNvSpPr>
            <a:spLocks noGrp="1" noChangeArrowheads="1"/>
          </p:cNvSpPr>
          <p:nvPr>
            <p:ph type="body" idx="1"/>
          </p:nvPr>
        </p:nvSpPr>
        <p:spPr>
          <a:noFill/>
        </p:spPr>
        <p:txBody>
          <a:bodyPr/>
          <a:lstStyle/>
          <a:p>
            <a:endParaRPr lang="en-US" altLang="de-DE"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txBox="1">
            <a:spLocks noGrp="1" noChangeArrowheads="1"/>
          </p:cNvSpPr>
          <p:nvPr/>
        </p:nvSpPr>
        <p:spPr bwMode="auto">
          <a:xfrm>
            <a:off x="3883643" y="8685610"/>
            <a:ext cx="2972724"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0" tIns="46904" rIns="93810" bIns="46904" anchor="b"/>
          <a:lstStyle>
            <a:lvl1pPr defTabSz="990600">
              <a:spcBef>
                <a:spcPct val="30000"/>
              </a:spcBef>
              <a:defRPr sz="1200">
                <a:solidFill>
                  <a:schemeClr val="tx1"/>
                </a:solidFill>
                <a:latin typeface="Arial" pitchFamily="34" charset="0"/>
              </a:defRPr>
            </a:lvl1pPr>
            <a:lvl2pPr marL="769938" indent="-295275" defTabSz="990600">
              <a:spcBef>
                <a:spcPct val="30000"/>
              </a:spcBef>
              <a:defRPr sz="1200">
                <a:solidFill>
                  <a:schemeClr val="tx1"/>
                </a:solidFill>
                <a:latin typeface="Arial" pitchFamily="34" charset="0"/>
              </a:defRPr>
            </a:lvl2pPr>
            <a:lvl3pPr marL="1184275" indent="-236538" defTabSz="990600">
              <a:spcBef>
                <a:spcPct val="30000"/>
              </a:spcBef>
              <a:defRPr sz="1200">
                <a:solidFill>
                  <a:schemeClr val="tx1"/>
                </a:solidFill>
                <a:latin typeface="Arial" pitchFamily="34" charset="0"/>
              </a:defRPr>
            </a:lvl3pPr>
            <a:lvl4pPr marL="1658938" indent="-236538" defTabSz="990600">
              <a:spcBef>
                <a:spcPct val="30000"/>
              </a:spcBef>
              <a:defRPr sz="1200">
                <a:solidFill>
                  <a:schemeClr val="tx1"/>
                </a:solidFill>
                <a:latin typeface="Arial" pitchFamily="34" charset="0"/>
              </a:defRPr>
            </a:lvl4pPr>
            <a:lvl5pPr marL="2132013" indent="-236538" defTabSz="990600">
              <a:spcBef>
                <a:spcPct val="30000"/>
              </a:spcBef>
              <a:defRPr sz="1200">
                <a:solidFill>
                  <a:schemeClr val="tx1"/>
                </a:solidFill>
                <a:latin typeface="Arial" pitchFamily="34" charset="0"/>
              </a:defRPr>
            </a:lvl5pPr>
            <a:lvl6pPr marL="2589213" indent="-236538" defTabSz="990600" eaLnBrk="0" fontAlgn="base" hangingPunct="0">
              <a:spcBef>
                <a:spcPct val="30000"/>
              </a:spcBef>
              <a:spcAft>
                <a:spcPct val="0"/>
              </a:spcAft>
              <a:defRPr sz="1200">
                <a:solidFill>
                  <a:schemeClr val="tx1"/>
                </a:solidFill>
                <a:latin typeface="Arial" pitchFamily="34" charset="0"/>
              </a:defRPr>
            </a:lvl6pPr>
            <a:lvl7pPr marL="3046413" indent="-236538" defTabSz="990600" eaLnBrk="0" fontAlgn="base" hangingPunct="0">
              <a:spcBef>
                <a:spcPct val="30000"/>
              </a:spcBef>
              <a:spcAft>
                <a:spcPct val="0"/>
              </a:spcAft>
              <a:defRPr sz="1200">
                <a:solidFill>
                  <a:schemeClr val="tx1"/>
                </a:solidFill>
                <a:latin typeface="Arial" pitchFamily="34" charset="0"/>
              </a:defRPr>
            </a:lvl7pPr>
            <a:lvl8pPr marL="3503613" indent="-236538" defTabSz="990600" eaLnBrk="0" fontAlgn="base" hangingPunct="0">
              <a:spcBef>
                <a:spcPct val="30000"/>
              </a:spcBef>
              <a:spcAft>
                <a:spcPct val="0"/>
              </a:spcAft>
              <a:defRPr sz="1200">
                <a:solidFill>
                  <a:schemeClr val="tx1"/>
                </a:solidFill>
                <a:latin typeface="Arial" pitchFamily="34" charset="0"/>
              </a:defRPr>
            </a:lvl8pPr>
            <a:lvl9pPr marL="3960813" indent="-236538"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F13C9618-E1F4-4038-8A0D-5D2A2DFECEA4}" type="slidenum">
              <a:rPr lang="de-DE" altLang="de-DE">
                <a:solidFill>
                  <a:srgbClr val="000000"/>
                </a:solidFill>
                <a:cs typeface="Arial" pitchFamily="34" charset="0"/>
              </a:rPr>
              <a:pPr algn="r" fontAlgn="base">
                <a:spcBef>
                  <a:spcPct val="0"/>
                </a:spcBef>
                <a:spcAft>
                  <a:spcPct val="0"/>
                </a:spcAft>
              </a:pPr>
              <a:t>32</a:t>
            </a:fld>
            <a:endParaRPr lang="de-DE" altLang="de-DE">
              <a:solidFill>
                <a:srgbClr val="000000"/>
              </a:solidFill>
              <a:cs typeface="Arial" pitchFamily="34" charset="0"/>
            </a:endParaRPr>
          </a:p>
        </p:txBody>
      </p:sp>
      <p:sp>
        <p:nvSpPr>
          <p:cNvPr id="386051" name="Rectangle 7"/>
          <p:cNvSpPr txBox="1">
            <a:spLocks noGrp="1" noChangeArrowheads="1"/>
          </p:cNvSpPr>
          <p:nvPr/>
        </p:nvSpPr>
        <p:spPr bwMode="auto">
          <a:xfrm>
            <a:off x="3883643" y="8685610"/>
            <a:ext cx="2972724"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0" tIns="46904" rIns="93810" bIns="46904" anchor="b"/>
          <a:lstStyle>
            <a:lvl1pPr defTabSz="990600">
              <a:spcBef>
                <a:spcPct val="30000"/>
              </a:spcBef>
              <a:defRPr sz="1200">
                <a:solidFill>
                  <a:schemeClr val="tx1"/>
                </a:solidFill>
                <a:latin typeface="Arial" pitchFamily="34" charset="0"/>
              </a:defRPr>
            </a:lvl1pPr>
            <a:lvl2pPr marL="769938" indent="-295275" defTabSz="990600">
              <a:spcBef>
                <a:spcPct val="30000"/>
              </a:spcBef>
              <a:defRPr sz="1200">
                <a:solidFill>
                  <a:schemeClr val="tx1"/>
                </a:solidFill>
                <a:latin typeface="Arial" pitchFamily="34" charset="0"/>
              </a:defRPr>
            </a:lvl2pPr>
            <a:lvl3pPr marL="1184275" indent="-236538" defTabSz="990600">
              <a:spcBef>
                <a:spcPct val="30000"/>
              </a:spcBef>
              <a:defRPr sz="1200">
                <a:solidFill>
                  <a:schemeClr val="tx1"/>
                </a:solidFill>
                <a:latin typeface="Arial" pitchFamily="34" charset="0"/>
              </a:defRPr>
            </a:lvl3pPr>
            <a:lvl4pPr marL="1658938" indent="-236538" defTabSz="990600">
              <a:spcBef>
                <a:spcPct val="30000"/>
              </a:spcBef>
              <a:defRPr sz="1200">
                <a:solidFill>
                  <a:schemeClr val="tx1"/>
                </a:solidFill>
                <a:latin typeface="Arial" pitchFamily="34" charset="0"/>
              </a:defRPr>
            </a:lvl4pPr>
            <a:lvl5pPr marL="2132013" indent="-236538" defTabSz="990600">
              <a:spcBef>
                <a:spcPct val="30000"/>
              </a:spcBef>
              <a:defRPr sz="1200">
                <a:solidFill>
                  <a:schemeClr val="tx1"/>
                </a:solidFill>
                <a:latin typeface="Arial" pitchFamily="34" charset="0"/>
              </a:defRPr>
            </a:lvl5pPr>
            <a:lvl6pPr marL="2589213" indent="-236538" defTabSz="990600" eaLnBrk="0" fontAlgn="base" hangingPunct="0">
              <a:spcBef>
                <a:spcPct val="30000"/>
              </a:spcBef>
              <a:spcAft>
                <a:spcPct val="0"/>
              </a:spcAft>
              <a:defRPr sz="1200">
                <a:solidFill>
                  <a:schemeClr val="tx1"/>
                </a:solidFill>
                <a:latin typeface="Arial" pitchFamily="34" charset="0"/>
              </a:defRPr>
            </a:lvl6pPr>
            <a:lvl7pPr marL="3046413" indent="-236538" defTabSz="990600" eaLnBrk="0" fontAlgn="base" hangingPunct="0">
              <a:spcBef>
                <a:spcPct val="30000"/>
              </a:spcBef>
              <a:spcAft>
                <a:spcPct val="0"/>
              </a:spcAft>
              <a:defRPr sz="1200">
                <a:solidFill>
                  <a:schemeClr val="tx1"/>
                </a:solidFill>
                <a:latin typeface="Arial" pitchFamily="34" charset="0"/>
              </a:defRPr>
            </a:lvl7pPr>
            <a:lvl8pPr marL="3503613" indent="-236538" defTabSz="990600" eaLnBrk="0" fontAlgn="base" hangingPunct="0">
              <a:spcBef>
                <a:spcPct val="30000"/>
              </a:spcBef>
              <a:spcAft>
                <a:spcPct val="0"/>
              </a:spcAft>
              <a:defRPr sz="1200">
                <a:solidFill>
                  <a:schemeClr val="tx1"/>
                </a:solidFill>
                <a:latin typeface="Arial" pitchFamily="34" charset="0"/>
              </a:defRPr>
            </a:lvl8pPr>
            <a:lvl9pPr marL="3960813" indent="-236538"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AF451799-26D9-45C7-8144-0B2B7ACE6FEE}" type="slidenum">
              <a:rPr lang="de-DE" altLang="de-DE">
                <a:solidFill>
                  <a:srgbClr val="000000"/>
                </a:solidFill>
                <a:cs typeface="Arial" pitchFamily="34" charset="0"/>
              </a:rPr>
              <a:pPr algn="r" fontAlgn="base">
                <a:spcBef>
                  <a:spcPct val="0"/>
                </a:spcBef>
                <a:spcAft>
                  <a:spcPct val="0"/>
                </a:spcAft>
              </a:pPr>
              <a:t>32</a:t>
            </a:fld>
            <a:endParaRPr lang="de-DE" altLang="de-DE">
              <a:solidFill>
                <a:srgbClr val="000000"/>
              </a:solidFill>
              <a:cs typeface="Arial" pitchFamily="34" charset="0"/>
            </a:endParaRPr>
          </a:p>
        </p:txBody>
      </p:sp>
      <p:sp>
        <p:nvSpPr>
          <p:cNvPr id="386052" name="Rectangle 7"/>
          <p:cNvSpPr txBox="1">
            <a:spLocks noGrp="1" noChangeArrowheads="1"/>
          </p:cNvSpPr>
          <p:nvPr/>
        </p:nvSpPr>
        <p:spPr bwMode="auto">
          <a:xfrm>
            <a:off x="3883643" y="8685610"/>
            <a:ext cx="2972724"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0" tIns="46904" rIns="93810" bIns="46904" anchor="b"/>
          <a:lstStyle>
            <a:lvl1pPr defTabSz="990600">
              <a:spcBef>
                <a:spcPct val="30000"/>
              </a:spcBef>
              <a:defRPr sz="1200">
                <a:solidFill>
                  <a:schemeClr val="tx1"/>
                </a:solidFill>
                <a:latin typeface="Arial" pitchFamily="34" charset="0"/>
              </a:defRPr>
            </a:lvl1pPr>
            <a:lvl2pPr marL="769938" indent="-295275" defTabSz="990600">
              <a:spcBef>
                <a:spcPct val="30000"/>
              </a:spcBef>
              <a:defRPr sz="1200">
                <a:solidFill>
                  <a:schemeClr val="tx1"/>
                </a:solidFill>
                <a:latin typeface="Arial" pitchFamily="34" charset="0"/>
              </a:defRPr>
            </a:lvl2pPr>
            <a:lvl3pPr marL="1184275" indent="-236538" defTabSz="990600">
              <a:spcBef>
                <a:spcPct val="30000"/>
              </a:spcBef>
              <a:defRPr sz="1200">
                <a:solidFill>
                  <a:schemeClr val="tx1"/>
                </a:solidFill>
                <a:latin typeface="Arial" pitchFamily="34" charset="0"/>
              </a:defRPr>
            </a:lvl3pPr>
            <a:lvl4pPr marL="1658938" indent="-236538" defTabSz="990600">
              <a:spcBef>
                <a:spcPct val="30000"/>
              </a:spcBef>
              <a:defRPr sz="1200">
                <a:solidFill>
                  <a:schemeClr val="tx1"/>
                </a:solidFill>
                <a:latin typeface="Arial" pitchFamily="34" charset="0"/>
              </a:defRPr>
            </a:lvl4pPr>
            <a:lvl5pPr marL="2132013" indent="-236538" defTabSz="990600">
              <a:spcBef>
                <a:spcPct val="30000"/>
              </a:spcBef>
              <a:defRPr sz="1200">
                <a:solidFill>
                  <a:schemeClr val="tx1"/>
                </a:solidFill>
                <a:latin typeface="Arial" pitchFamily="34" charset="0"/>
              </a:defRPr>
            </a:lvl5pPr>
            <a:lvl6pPr marL="2589213" indent="-236538" defTabSz="990600" eaLnBrk="0" fontAlgn="base" hangingPunct="0">
              <a:spcBef>
                <a:spcPct val="30000"/>
              </a:spcBef>
              <a:spcAft>
                <a:spcPct val="0"/>
              </a:spcAft>
              <a:defRPr sz="1200">
                <a:solidFill>
                  <a:schemeClr val="tx1"/>
                </a:solidFill>
                <a:latin typeface="Arial" pitchFamily="34" charset="0"/>
              </a:defRPr>
            </a:lvl6pPr>
            <a:lvl7pPr marL="3046413" indent="-236538" defTabSz="990600" eaLnBrk="0" fontAlgn="base" hangingPunct="0">
              <a:spcBef>
                <a:spcPct val="30000"/>
              </a:spcBef>
              <a:spcAft>
                <a:spcPct val="0"/>
              </a:spcAft>
              <a:defRPr sz="1200">
                <a:solidFill>
                  <a:schemeClr val="tx1"/>
                </a:solidFill>
                <a:latin typeface="Arial" pitchFamily="34" charset="0"/>
              </a:defRPr>
            </a:lvl7pPr>
            <a:lvl8pPr marL="3503613" indent="-236538" defTabSz="990600" eaLnBrk="0" fontAlgn="base" hangingPunct="0">
              <a:spcBef>
                <a:spcPct val="30000"/>
              </a:spcBef>
              <a:spcAft>
                <a:spcPct val="0"/>
              </a:spcAft>
              <a:defRPr sz="1200">
                <a:solidFill>
                  <a:schemeClr val="tx1"/>
                </a:solidFill>
                <a:latin typeface="Arial" pitchFamily="34" charset="0"/>
              </a:defRPr>
            </a:lvl8pPr>
            <a:lvl9pPr marL="3960813" indent="-236538"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C0089070-62EB-4B57-84E6-FA21A36AB7A2}" type="slidenum">
              <a:rPr lang="de-DE" altLang="de-DE">
                <a:solidFill>
                  <a:srgbClr val="000000"/>
                </a:solidFill>
                <a:cs typeface="Arial" pitchFamily="34" charset="0"/>
              </a:rPr>
              <a:pPr algn="r" fontAlgn="base">
                <a:spcBef>
                  <a:spcPct val="0"/>
                </a:spcBef>
                <a:spcAft>
                  <a:spcPct val="0"/>
                </a:spcAft>
              </a:pPr>
              <a:t>32</a:t>
            </a:fld>
            <a:endParaRPr lang="de-DE" altLang="de-DE">
              <a:solidFill>
                <a:srgbClr val="000000"/>
              </a:solidFill>
              <a:cs typeface="Arial" pitchFamily="34" charset="0"/>
            </a:endParaRPr>
          </a:p>
        </p:txBody>
      </p:sp>
      <p:sp>
        <p:nvSpPr>
          <p:cNvPr id="386053" name="Rectangle 2"/>
          <p:cNvSpPr>
            <a:spLocks noGrp="1" noRot="1" noChangeAspect="1" noChangeArrowheads="1" noTextEdit="1"/>
          </p:cNvSpPr>
          <p:nvPr>
            <p:ph type="sldImg"/>
          </p:nvPr>
        </p:nvSpPr>
        <p:spPr>
          <a:ln/>
        </p:spPr>
      </p:sp>
      <p:sp>
        <p:nvSpPr>
          <p:cNvPr id="386054" name="Rectangle 3"/>
          <p:cNvSpPr>
            <a:spLocks noGrp="1" noChangeArrowheads="1"/>
          </p:cNvSpPr>
          <p:nvPr>
            <p:ph type="body" idx="1"/>
          </p:nvPr>
        </p:nvSpPr>
        <p:spPr>
          <a:noFill/>
        </p:spPr>
        <p:txBody>
          <a:bodyPr/>
          <a:lstStyle/>
          <a:p>
            <a:pPr eaLnBrk="1" hangingPunct="1"/>
            <a:endParaRPr lang="en-US" altLang="de-DE" smtClean="0"/>
          </a:p>
        </p:txBody>
      </p:sp>
      <p:sp>
        <p:nvSpPr>
          <p:cNvPr id="386055" name="Fußzeilenplatzhalter 1"/>
          <p:cNvSpPr txBox="1">
            <a:spLocks noGrp="1"/>
          </p:cNvSpPr>
          <p:nvPr/>
        </p:nvSpPr>
        <p:spPr bwMode="auto">
          <a:xfrm>
            <a:off x="0" y="8685610"/>
            <a:ext cx="2972725"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0" tIns="46904" rIns="93810" bIns="46904" anchor="b"/>
          <a:lstStyle>
            <a:lvl1pPr defTabSz="990600">
              <a:spcBef>
                <a:spcPct val="30000"/>
              </a:spcBef>
              <a:defRPr sz="1200">
                <a:solidFill>
                  <a:schemeClr val="tx1"/>
                </a:solidFill>
                <a:latin typeface="Arial" pitchFamily="34" charset="0"/>
              </a:defRPr>
            </a:lvl1pPr>
            <a:lvl2pPr marL="769938" indent="-295275" defTabSz="990600">
              <a:spcBef>
                <a:spcPct val="30000"/>
              </a:spcBef>
              <a:defRPr sz="1200">
                <a:solidFill>
                  <a:schemeClr val="tx1"/>
                </a:solidFill>
                <a:latin typeface="Arial" pitchFamily="34" charset="0"/>
              </a:defRPr>
            </a:lvl2pPr>
            <a:lvl3pPr marL="1184275" indent="-236538" defTabSz="990600">
              <a:spcBef>
                <a:spcPct val="30000"/>
              </a:spcBef>
              <a:defRPr sz="1200">
                <a:solidFill>
                  <a:schemeClr val="tx1"/>
                </a:solidFill>
                <a:latin typeface="Arial" pitchFamily="34" charset="0"/>
              </a:defRPr>
            </a:lvl3pPr>
            <a:lvl4pPr marL="1658938" indent="-236538" defTabSz="990600">
              <a:spcBef>
                <a:spcPct val="30000"/>
              </a:spcBef>
              <a:defRPr sz="1200">
                <a:solidFill>
                  <a:schemeClr val="tx1"/>
                </a:solidFill>
                <a:latin typeface="Arial" pitchFamily="34" charset="0"/>
              </a:defRPr>
            </a:lvl4pPr>
            <a:lvl5pPr marL="2132013" indent="-236538" defTabSz="990600">
              <a:spcBef>
                <a:spcPct val="30000"/>
              </a:spcBef>
              <a:defRPr sz="1200">
                <a:solidFill>
                  <a:schemeClr val="tx1"/>
                </a:solidFill>
                <a:latin typeface="Arial" pitchFamily="34" charset="0"/>
              </a:defRPr>
            </a:lvl5pPr>
            <a:lvl6pPr marL="2589213" indent="-236538" defTabSz="990600" eaLnBrk="0" fontAlgn="base" hangingPunct="0">
              <a:spcBef>
                <a:spcPct val="30000"/>
              </a:spcBef>
              <a:spcAft>
                <a:spcPct val="0"/>
              </a:spcAft>
              <a:defRPr sz="1200">
                <a:solidFill>
                  <a:schemeClr val="tx1"/>
                </a:solidFill>
                <a:latin typeface="Arial" pitchFamily="34" charset="0"/>
              </a:defRPr>
            </a:lvl6pPr>
            <a:lvl7pPr marL="3046413" indent="-236538" defTabSz="990600" eaLnBrk="0" fontAlgn="base" hangingPunct="0">
              <a:spcBef>
                <a:spcPct val="30000"/>
              </a:spcBef>
              <a:spcAft>
                <a:spcPct val="0"/>
              </a:spcAft>
              <a:defRPr sz="1200">
                <a:solidFill>
                  <a:schemeClr val="tx1"/>
                </a:solidFill>
                <a:latin typeface="Arial" pitchFamily="34" charset="0"/>
              </a:defRPr>
            </a:lvl7pPr>
            <a:lvl8pPr marL="3503613" indent="-236538" defTabSz="990600" eaLnBrk="0" fontAlgn="base" hangingPunct="0">
              <a:spcBef>
                <a:spcPct val="30000"/>
              </a:spcBef>
              <a:spcAft>
                <a:spcPct val="0"/>
              </a:spcAft>
              <a:defRPr sz="1200">
                <a:solidFill>
                  <a:schemeClr val="tx1"/>
                </a:solidFill>
                <a:latin typeface="Arial" pitchFamily="34" charset="0"/>
              </a:defRPr>
            </a:lvl8pPr>
            <a:lvl9pPr marL="3960813" indent="-236538" defTabSz="990600" eaLnBrk="0" fontAlgn="base" hangingPunct="0">
              <a:spcBef>
                <a:spcPct val="30000"/>
              </a:spcBef>
              <a:spcAft>
                <a:spcPct val="0"/>
              </a:spcAft>
              <a:defRPr sz="1200">
                <a:solidFill>
                  <a:schemeClr val="tx1"/>
                </a:solidFill>
                <a:latin typeface="Arial" pitchFamily="34" charset="0"/>
              </a:defRPr>
            </a:lvl9pPr>
          </a:lstStyle>
          <a:p>
            <a:pPr fontAlgn="base">
              <a:spcBef>
                <a:spcPct val="0"/>
              </a:spcBef>
              <a:spcAft>
                <a:spcPct val="0"/>
              </a:spcAft>
            </a:pPr>
            <a:r>
              <a:rPr lang="de-DE" altLang="de-DE">
                <a:solidFill>
                  <a:srgbClr val="000000"/>
                </a:solidFill>
                <a:cs typeface="Arial" pitchFamily="34" charset="0"/>
              </a:rPr>
              <a:t>Rothböck</a:t>
            </a:r>
          </a:p>
        </p:txBody>
      </p:sp>
      <p:sp>
        <p:nvSpPr>
          <p:cNvPr id="386056" name="Fußzeilenplatzhalter 1"/>
          <p:cNvSpPr txBox="1">
            <a:spLocks noGrp="1"/>
          </p:cNvSpPr>
          <p:nvPr/>
        </p:nvSpPr>
        <p:spPr bwMode="auto">
          <a:xfrm>
            <a:off x="0" y="8685610"/>
            <a:ext cx="2972725"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0" tIns="46904" rIns="93810" bIns="46904" anchor="b"/>
          <a:lstStyle>
            <a:lvl1pPr defTabSz="990600">
              <a:spcBef>
                <a:spcPct val="30000"/>
              </a:spcBef>
              <a:defRPr sz="1200">
                <a:solidFill>
                  <a:schemeClr val="tx1"/>
                </a:solidFill>
                <a:latin typeface="Arial" pitchFamily="34" charset="0"/>
              </a:defRPr>
            </a:lvl1pPr>
            <a:lvl2pPr marL="769938" indent="-295275" defTabSz="990600">
              <a:spcBef>
                <a:spcPct val="30000"/>
              </a:spcBef>
              <a:defRPr sz="1200">
                <a:solidFill>
                  <a:schemeClr val="tx1"/>
                </a:solidFill>
                <a:latin typeface="Arial" pitchFamily="34" charset="0"/>
              </a:defRPr>
            </a:lvl2pPr>
            <a:lvl3pPr marL="1184275" indent="-236538" defTabSz="990600">
              <a:spcBef>
                <a:spcPct val="30000"/>
              </a:spcBef>
              <a:defRPr sz="1200">
                <a:solidFill>
                  <a:schemeClr val="tx1"/>
                </a:solidFill>
                <a:latin typeface="Arial" pitchFamily="34" charset="0"/>
              </a:defRPr>
            </a:lvl3pPr>
            <a:lvl4pPr marL="1658938" indent="-236538" defTabSz="990600">
              <a:spcBef>
                <a:spcPct val="30000"/>
              </a:spcBef>
              <a:defRPr sz="1200">
                <a:solidFill>
                  <a:schemeClr val="tx1"/>
                </a:solidFill>
                <a:latin typeface="Arial" pitchFamily="34" charset="0"/>
              </a:defRPr>
            </a:lvl4pPr>
            <a:lvl5pPr marL="2132013" indent="-236538" defTabSz="990600">
              <a:spcBef>
                <a:spcPct val="30000"/>
              </a:spcBef>
              <a:defRPr sz="1200">
                <a:solidFill>
                  <a:schemeClr val="tx1"/>
                </a:solidFill>
                <a:latin typeface="Arial" pitchFamily="34" charset="0"/>
              </a:defRPr>
            </a:lvl5pPr>
            <a:lvl6pPr marL="2589213" indent="-236538" defTabSz="990600" eaLnBrk="0" fontAlgn="base" hangingPunct="0">
              <a:spcBef>
                <a:spcPct val="30000"/>
              </a:spcBef>
              <a:spcAft>
                <a:spcPct val="0"/>
              </a:spcAft>
              <a:defRPr sz="1200">
                <a:solidFill>
                  <a:schemeClr val="tx1"/>
                </a:solidFill>
                <a:latin typeface="Arial" pitchFamily="34" charset="0"/>
              </a:defRPr>
            </a:lvl6pPr>
            <a:lvl7pPr marL="3046413" indent="-236538" defTabSz="990600" eaLnBrk="0" fontAlgn="base" hangingPunct="0">
              <a:spcBef>
                <a:spcPct val="30000"/>
              </a:spcBef>
              <a:spcAft>
                <a:spcPct val="0"/>
              </a:spcAft>
              <a:defRPr sz="1200">
                <a:solidFill>
                  <a:schemeClr val="tx1"/>
                </a:solidFill>
                <a:latin typeface="Arial" pitchFamily="34" charset="0"/>
              </a:defRPr>
            </a:lvl7pPr>
            <a:lvl8pPr marL="3503613" indent="-236538" defTabSz="990600" eaLnBrk="0" fontAlgn="base" hangingPunct="0">
              <a:spcBef>
                <a:spcPct val="30000"/>
              </a:spcBef>
              <a:spcAft>
                <a:spcPct val="0"/>
              </a:spcAft>
              <a:defRPr sz="1200">
                <a:solidFill>
                  <a:schemeClr val="tx1"/>
                </a:solidFill>
                <a:latin typeface="Arial" pitchFamily="34" charset="0"/>
              </a:defRPr>
            </a:lvl8pPr>
            <a:lvl9pPr marL="3960813" indent="-236538" defTabSz="990600" eaLnBrk="0" fontAlgn="base" hangingPunct="0">
              <a:spcBef>
                <a:spcPct val="30000"/>
              </a:spcBef>
              <a:spcAft>
                <a:spcPct val="0"/>
              </a:spcAft>
              <a:defRPr sz="1200">
                <a:solidFill>
                  <a:schemeClr val="tx1"/>
                </a:solidFill>
                <a:latin typeface="Arial" pitchFamily="34" charset="0"/>
              </a:defRPr>
            </a:lvl9pPr>
          </a:lstStyle>
          <a:p>
            <a:pPr fontAlgn="base">
              <a:spcBef>
                <a:spcPct val="0"/>
              </a:spcBef>
              <a:spcAft>
                <a:spcPct val="0"/>
              </a:spcAft>
            </a:pPr>
            <a:r>
              <a:rPr lang="de-DE" altLang="de-DE">
                <a:solidFill>
                  <a:srgbClr val="000000"/>
                </a:solidFill>
                <a:cs typeface="Arial" pitchFamily="34" charset="0"/>
              </a:rPr>
              <a:t>Graz_Stadt_20.6.2013</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spect="1" noChangeArrowheads="1" noTextEdit="1"/>
          </p:cNvSpPr>
          <p:nvPr>
            <p:ph type="sldImg"/>
          </p:nvPr>
        </p:nvSpPr>
        <p:spPr>
          <a:xfrm>
            <a:off x="1141413" y="684213"/>
            <a:ext cx="4576762" cy="3432175"/>
          </a:xfrm>
          <a:ln/>
        </p:spPr>
      </p:sp>
      <p:sp>
        <p:nvSpPr>
          <p:cNvPr id="393219" name="Rectangle 3"/>
          <p:cNvSpPr>
            <a:spLocks noGrp="1" noChangeArrowheads="1"/>
          </p:cNvSpPr>
          <p:nvPr>
            <p:ph type="body" idx="1"/>
          </p:nvPr>
        </p:nvSpPr>
        <p:spPr>
          <a:xfrm>
            <a:off x="687270" y="4342805"/>
            <a:ext cx="5483461" cy="4116586"/>
          </a:xfrm>
          <a:noFill/>
        </p:spPr>
        <p:txBody>
          <a:bodyPr lIns="93369" tIns="46684" rIns="93369" bIns="46684"/>
          <a:lstStyle/>
          <a:p>
            <a:pPr eaLnBrk="1" hangingPunct="1"/>
            <a:endParaRPr lang="de-DE" altLang="de-DE"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txBox="1">
            <a:spLocks noGrp="1" noChangeArrowheads="1"/>
          </p:cNvSpPr>
          <p:nvPr/>
        </p:nvSpPr>
        <p:spPr bwMode="auto">
          <a:xfrm>
            <a:off x="3919557" y="8001001"/>
            <a:ext cx="2998844" cy="42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2" tIns="44891" rIns="89782" bIns="44891" anchor="b"/>
          <a:lstStyle>
            <a:lvl1pPr defTabSz="990600">
              <a:spcBef>
                <a:spcPct val="30000"/>
              </a:spcBef>
              <a:defRPr sz="1200">
                <a:solidFill>
                  <a:schemeClr val="tx1"/>
                </a:solidFill>
                <a:latin typeface="Arial" pitchFamily="34" charset="0"/>
              </a:defRPr>
            </a:lvl1pPr>
            <a:lvl2pPr marL="769938" indent="-295275" defTabSz="990600">
              <a:spcBef>
                <a:spcPct val="30000"/>
              </a:spcBef>
              <a:defRPr sz="1200">
                <a:solidFill>
                  <a:schemeClr val="tx1"/>
                </a:solidFill>
                <a:latin typeface="Arial" pitchFamily="34" charset="0"/>
              </a:defRPr>
            </a:lvl2pPr>
            <a:lvl3pPr marL="1184275" indent="-236538" defTabSz="990600">
              <a:spcBef>
                <a:spcPct val="30000"/>
              </a:spcBef>
              <a:defRPr sz="1200">
                <a:solidFill>
                  <a:schemeClr val="tx1"/>
                </a:solidFill>
                <a:latin typeface="Arial" pitchFamily="34" charset="0"/>
              </a:defRPr>
            </a:lvl3pPr>
            <a:lvl4pPr marL="1658938" indent="-236538" defTabSz="990600">
              <a:spcBef>
                <a:spcPct val="30000"/>
              </a:spcBef>
              <a:defRPr sz="1200">
                <a:solidFill>
                  <a:schemeClr val="tx1"/>
                </a:solidFill>
                <a:latin typeface="Arial" pitchFamily="34" charset="0"/>
              </a:defRPr>
            </a:lvl4pPr>
            <a:lvl5pPr marL="2132013" indent="-236538" defTabSz="990600">
              <a:spcBef>
                <a:spcPct val="30000"/>
              </a:spcBef>
              <a:defRPr sz="1200">
                <a:solidFill>
                  <a:schemeClr val="tx1"/>
                </a:solidFill>
                <a:latin typeface="Arial" pitchFamily="34" charset="0"/>
              </a:defRPr>
            </a:lvl5pPr>
            <a:lvl6pPr marL="2589213" indent="-236538" defTabSz="990600" eaLnBrk="0" fontAlgn="base" hangingPunct="0">
              <a:spcBef>
                <a:spcPct val="30000"/>
              </a:spcBef>
              <a:spcAft>
                <a:spcPct val="0"/>
              </a:spcAft>
              <a:defRPr sz="1200">
                <a:solidFill>
                  <a:schemeClr val="tx1"/>
                </a:solidFill>
                <a:latin typeface="Arial" pitchFamily="34" charset="0"/>
              </a:defRPr>
            </a:lvl6pPr>
            <a:lvl7pPr marL="3046413" indent="-236538" defTabSz="990600" eaLnBrk="0" fontAlgn="base" hangingPunct="0">
              <a:spcBef>
                <a:spcPct val="30000"/>
              </a:spcBef>
              <a:spcAft>
                <a:spcPct val="0"/>
              </a:spcAft>
              <a:defRPr sz="1200">
                <a:solidFill>
                  <a:schemeClr val="tx1"/>
                </a:solidFill>
                <a:latin typeface="Arial" pitchFamily="34" charset="0"/>
              </a:defRPr>
            </a:lvl7pPr>
            <a:lvl8pPr marL="3503613" indent="-236538" defTabSz="990600" eaLnBrk="0" fontAlgn="base" hangingPunct="0">
              <a:spcBef>
                <a:spcPct val="30000"/>
              </a:spcBef>
              <a:spcAft>
                <a:spcPct val="0"/>
              </a:spcAft>
              <a:defRPr sz="1200">
                <a:solidFill>
                  <a:schemeClr val="tx1"/>
                </a:solidFill>
                <a:latin typeface="Arial" pitchFamily="34" charset="0"/>
              </a:defRPr>
            </a:lvl8pPr>
            <a:lvl9pPr marL="3960813" indent="-236538"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33D1920A-9126-4A9C-90B0-9E453D5834AF}" type="slidenum">
              <a:rPr lang="de-DE" altLang="de-DE" sz="1100">
                <a:solidFill>
                  <a:srgbClr val="000000"/>
                </a:solidFill>
                <a:cs typeface="Arial" pitchFamily="34" charset="0"/>
              </a:rPr>
              <a:pPr algn="r" fontAlgn="base">
                <a:spcBef>
                  <a:spcPct val="0"/>
                </a:spcBef>
                <a:spcAft>
                  <a:spcPct val="0"/>
                </a:spcAft>
              </a:pPr>
              <a:t>35</a:t>
            </a:fld>
            <a:endParaRPr lang="de-DE" altLang="de-DE" sz="1100">
              <a:solidFill>
                <a:srgbClr val="000000"/>
              </a:solidFill>
              <a:cs typeface="Arial" pitchFamily="34" charset="0"/>
            </a:endParaRPr>
          </a:p>
        </p:txBody>
      </p:sp>
      <p:sp>
        <p:nvSpPr>
          <p:cNvPr id="397315" name="Rectangle 2"/>
          <p:cNvSpPr>
            <a:spLocks noGrp="1" noRot="1" noChangeAspect="1" noChangeArrowheads="1" noTextEdit="1"/>
          </p:cNvSpPr>
          <p:nvPr>
            <p:ph type="sldImg"/>
          </p:nvPr>
        </p:nvSpPr>
        <p:spPr>
          <a:ln/>
        </p:spPr>
      </p:sp>
      <p:sp>
        <p:nvSpPr>
          <p:cNvPr id="397316" name="Rectangle 3"/>
          <p:cNvSpPr>
            <a:spLocks noGrp="1" noChangeArrowheads="1"/>
          </p:cNvSpPr>
          <p:nvPr>
            <p:ph type="body" idx="1"/>
          </p:nvPr>
        </p:nvSpPr>
        <p:spPr>
          <a:noFill/>
        </p:spPr>
        <p:txBody>
          <a:bodyPr/>
          <a:lstStyle/>
          <a:p>
            <a:pPr eaLnBrk="1" hangingPunct="1">
              <a:spcBef>
                <a:spcPct val="0"/>
              </a:spcBef>
            </a:pPr>
            <a:endParaRPr lang="en-US" altLang="de-DE" smtClean="0"/>
          </a:p>
        </p:txBody>
      </p:sp>
      <p:sp>
        <p:nvSpPr>
          <p:cNvPr id="397317" name="Fußzeilenplatzhalter 1"/>
          <p:cNvSpPr txBox="1">
            <a:spLocks noGrp="1"/>
          </p:cNvSpPr>
          <p:nvPr/>
        </p:nvSpPr>
        <p:spPr bwMode="auto">
          <a:xfrm>
            <a:off x="0" y="8001001"/>
            <a:ext cx="2998845" cy="42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2" tIns="44891" rIns="89782" bIns="44891" anchor="b"/>
          <a:lstStyle>
            <a:lvl1pPr defTabSz="990600">
              <a:spcBef>
                <a:spcPct val="30000"/>
              </a:spcBef>
              <a:defRPr sz="1200">
                <a:solidFill>
                  <a:schemeClr val="tx1"/>
                </a:solidFill>
                <a:latin typeface="Arial" pitchFamily="34" charset="0"/>
              </a:defRPr>
            </a:lvl1pPr>
            <a:lvl2pPr marL="769938" indent="-295275" defTabSz="990600">
              <a:spcBef>
                <a:spcPct val="30000"/>
              </a:spcBef>
              <a:defRPr sz="1200">
                <a:solidFill>
                  <a:schemeClr val="tx1"/>
                </a:solidFill>
                <a:latin typeface="Arial" pitchFamily="34" charset="0"/>
              </a:defRPr>
            </a:lvl2pPr>
            <a:lvl3pPr marL="1184275" indent="-236538" defTabSz="990600">
              <a:spcBef>
                <a:spcPct val="30000"/>
              </a:spcBef>
              <a:defRPr sz="1200">
                <a:solidFill>
                  <a:schemeClr val="tx1"/>
                </a:solidFill>
                <a:latin typeface="Arial" pitchFamily="34" charset="0"/>
              </a:defRPr>
            </a:lvl3pPr>
            <a:lvl4pPr marL="1658938" indent="-236538" defTabSz="990600">
              <a:spcBef>
                <a:spcPct val="30000"/>
              </a:spcBef>
              <a:defRPr sz="1200">
                <a:solidFill>
                  <a:schemeClr val="tx1"/>
                </a:solidFill>
                <a:latin typeface="Arial" pitchFamily="34" charset="0"/>
              </a:defRPr>
            </a:lvl4pPr>
            <a:lvl5pPr marL="2132013" indent="-236538" defTabSz="990600">
              <a:spcBef>
                <a:spcPct val="30000"/>
              </a:spcBef>
              <a:defRPr sz="1200">
                <a:solidFill>
                  <a:schemeClr val="tx1"/>
                </a:solidFill>
                <a:latin typeface="Arial" pitchFamily="34" charset="0"/>
              </a:defRPr>
            </a:lvl5pPr>
            <a:lvl6pPr marL="2589213" indent="-236538" defTabSz="990600" eaLnBrk="0" fontAlgn="base" hangingPunct="0">
              <a:spcBef>
                <a:spcPct val="30000"/>
              </a:spcBef>
              <a:spcAft>
                <a:spcPct val="0"/>
              </a:spcAft>
              <a:defRPr sz="1200">
                <a:solidFill>
                  <a:schemeClr val="tx1"/>
                </a:solidFill>
                <a:latin typeface="Arial" pitchFamily="34" charset="0"/>
              </a:defRPr>
            </a:lvl6pPr>
            <a:lvl7pPr marL="3046413" indent="-236538" defTabSz="990600" eaLnBrk="0" fontAlgn="base" hangingPunct="0">
              <a:spcBef>
                <a:spcPct val="30000"/>
              </a:spcBef>
              <a:spcAft>
                <a:spcPct val="0"/>
              </a:spcAft>
              <a:defRPr sz="1200">
                <a:solidFill>
                  <a:schemeClr val="tx1"/>
                </a:solidFill>
                <a:latin typeface="Arial" pitchFamily="34" charset="0"/>
              </a:defRPr>
            </a:lvl7pPr>
            <a:lvl8pPr marL="3503613" indent="-236538" defTabSz="990600" eaLnBrk="0" fontAlgn="base" hangingPunct="0">
              <a:spcBef>
                <a:spcPct val="30000"/>
              </a:spcBef>
              <a:spcAft>
                <a:spcPct val="0"/>
              </a:spcAft>
              <a:defRPr sz="1200">
                <a:solidFill>
                  <a:schemeClr val="tx1"/>
                </a:solidFill>
                <a:latin typeface="Arial" pitchFamily="34" charset="0"/>
              </a:defRPr>
            </a:lvl8pPr>
            <a:lvl9pPr marL="3960813" indent="-236538" defTabSz="990600" eaLnBrk="0" fontAlgn="base" hangingPunct="0">
              <a:spcBef>
                <a:spcPct val="30000"/>
              </a:spcBef>
              <a:spcAft>
                <a:spcPct val="0"/>
              </a:spcAft>
              <a:defRPr sz="1200">
                <a:solidFill>
                  <a:schemeClr val="tx1"/>
                </a:solidFill>
                <a:latin typeface="Arial" pitchFamily="34" charset="0"/>
              </a:defRPr>
            </a:lvl9pPr>
          </a:lstStyle>
          <a:p>
            <a:pPr fontAlgn="base">
              <a:spcBef>
                <a:spcPct val="0"/>
              </a:spcBef>
              <a:spcAft>
                <a:spcPct val="0"/>
              </a:spcAft>
            </a:pPr>
            <a:r>
              <a:rPr lang="de-DE" altLang="de-DE" sz="1100">
                <a:solidFill>
                  <a:srgbClr val="000000"/>
                </a:solidFill>
                <a:cs typeface="Arial" pitchFamily="34" charset="0"/>
              </a:rPr>
              <a:t>Graz_Stadt_20.6.2013</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spect="1" noChangeArrowheads="1" noTextEdit="1"/>
          </p:cNvSpPr>
          <p:nvPr>
            <p:ph type="sldImg"/>
          </p:nvPr>
        </p:nvSpPr>
        <p:spPr>
          <a:xfrm>
            <a:off x="1143000" y="685800"/>
            <a:ext cx="4572000" cy="3429000"/>
          </a:xfrm>
          <a:ln/>
        </p:spPr>
      </p:sp>
      <p:sp>
        <p:nvSpPr>
          <p:cNvPr id="399363" name="Rectangle 3"/>
          <p:cNvSpPr>
            <a:spLocks noGrp="1" noChangeArrowheads="1"/>
          </p:cNvSpPr>
          <p:nvPr>
            <p:ph type="body" idx="1"/>
          </p:nvPr>
        </p:nvSpPr>
        <p:spPr>
          <a:noFill/>
        </p:spPr>
        <p:txBody>
          <a:bodyPr lIns="89782" tIns="44891" rIns="89782" bIns="44891"/>
          <a:lstStyle/>
          <a:p>
            <a:endParaRPr lang="en-US" altLang="de-DE" smtClean="0"/>
          </a:p>
        </p:txBody>
      </p:sp>
      <p:sp>
        <p:nvSpPr>
          <p:cNvPr id="399364" name="Kopfzeilenplatzhalter 1"/>
          <p:cNvSpPr txBox="1">
            <a:spLocks noGrp="1"/>
          </p:cNvSpPr>
          <p:nvPr/>
        </p:nvSpPr>
        <p:spPr bwMode="auto">
          <a:xfrm>
            <a:off x="0" y="0"/>
            <a:ext cx="2972725" cy="45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2" tIns="44891" rIns="89782" bIns="44891"/>
          <a:lstStyle>
            <a:lvl1pPr defTabSz="947738">
              <a:spcBef>
                <a:spcPct val="30000"/>
              </a:spcBef>
              <a:defRPr sz="1200">
                <a:solidFill>
                  <a:schemeClr val="tx1"/>
                </a:solidFill>
                <a:latin typeface="Arial" pitchFamily="34" charset="0"/>
              </a:defRPr>
            </a:lvl1pPr>
            <a:lvl2pPr marL="769938" indent="-295275" defTabSz="947738">
              <a:spcBef>
                <a:spcPct val="30000"/>
              </a:spcBef>
              <a:defRPr sz="1200">
                <a:solidFill>
                  <a:schemeClr val="tx1"/>
                </a:solidFill>
                <a:latin typeface="Arial" pitchFamily="34" charset="0"/>
              </a:defRPr>
            </a:lvl2pPr>
            <a:lvl3pPr marL="1184275" indent="-236538" defTabSz="947738">
              <a:spcBef>
                <a:spcPct val="30000"/>
              </a:spcBef>
              <a:defRPr sz="1200">
                <a:solidFill>
                  <a:schemeClr val="tx1"/>
                </a:solidFill>
                <a:latin typeface="Arial" pitchFamily="34" charset="0"/>
              </a:defRPr>
            </a:lvl3pPr>
            <a:lvl4pPr marL="1658938" indent="-236538" defTabSz="947738">
              <a:spcBef>
                <a:spcPct val="30000"/>
              </a:spcBef>
              <a:defRPr sz="1200">
                <a:solidFill>
                  <a:schemeClr val="tx1"/>
                </a:solidFill>
                <a:latin typeface="Arial" pitchFamily="34" charset="0"/>
              </a:defRPr>
            </a:lvl4pPr>
            <a:lvl5pPr marL="2132013" indent="-236538" defTabSz="947738">
              <a:spcBef>
                <a:spcPct val="30000"/>
              </a:spcBef>
              <a:defRPr sz="1200">
                <a:solidFill>
                  <a:schemeClr val="tx1"/>
                </a:solidFill>
                <a:latin typeface="Arial" pitchFamily="34" charset="0"/>
              </a:defRPr>
            </a:lvl5pPr>
            <a:lvl6pPr marL="2589213" indent="-236538" defTabSz="947738" eaLnBrk="0" fontAlgn="base" hangingPunct="0">
              <a:spcBef>
                <a:spcPct val="30000"/>
              </a:spcBef>
              <a:spcAft>
                <a:spcPct val="0"/>
              </a:spcAft>
              <a:defRPr sz="1200">
                <a:solidFill>
                  <a:schemeClr val="tx1"/>
                </a:solidFill>
                <a:latin typeface="Arial" pitchFamily="34" charset="0"/>
              </a:defRPr>
            </a:lvl6pPr>
            <a:lvl7pPr marL="3046413" indent="-236538" defTabSz="947738" eaLnBrk="0" fontAlgn="base" hangingPunct="0">
              <a:spcBef>
                <a:spcPct val="30000"/>
              </a:spcBef>
              <a:spcAft>
                <a:spcPct val="0"/>
              </a:spcAft>
              <a:defRPr sz="1200">
                <a:solidFill>
                  <a:schemeClr val="tx1"/>
                </a:solidFill>
                <a:latin typeface="Arial" pitchFamily="34" charset="0"/>
              </a:defRPr>
            </a:lvl7pPr>
            <a:lvl8pPr marL="3503613" indent="-236538" defTabSz="947738" eaLnBrk="0" fontAlgn="base" hangingPunct="0">
              <a:spcBef>
                <a:spcPct val="30000"/>
              </a:spcBef>
              <a:spcAft>
                <a:spcPct val="0"/>
              </a:spcAft>
              <a:defRPr sz="1200">
                <a:solidFill>
                  <a:schemeClr val="tx1"/>
                </a:solidFill>
                <a:latin typeface="Arial" pitchFamily="34" charset="0"/>
              </a:defRPr>
            </a:lvl8pPr>
            <a:lvl9pPr marL="3960813" indent="-236538" defTabSz="947738" eaLnBrk="0" fontAlgn="base" hangingPunct="0">
              <a:spcBef>
                <a:spcPct val="30000"/>
              </a:spcBef>
              <a:spcAft>
                <a:spcPct val="0"/>
              </a:spcAft>
              <a:defRPr sz="1200">
                <a:solidFill>
                  <a:schemeClr val="tx1"/>
                </a:solidFill>
                <a:latin typeface="Arial" pitchFamily="34" charset="0"/>
              </a:defRPr>
            </a:lvl9pPr>
          </a:lstStyle>
          <a:p>
            <a:pPr fontAlgn="base">
              <a:spcBef>
                <a:spcPct val="0"/>
              </a:spcBef>
              <a:spcAft>
                <a:spcPct val="0"/>
              </a:spcAft>
            </a:pPr>
            <a:r>
              <a:rPr lang="de-DE" altLang="de-DE" sz="1100">
                <a:solidFill>
                  <a:srgbClr val="000000"/>
                </a:solidFill>
                <a:cs typeface="Arial" pitchFamily="34" charset="0"/>
              </a:rPr>
              <a:t>Klagenfurt, 19. 6. 2013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xfrm>
            <a:off x="1143000" y="685800"/>
            <a:ext cx="4572000" cy="3429000"/>
          </a:xfrm>
          <a:ln/>
        </p:spPr>
      </p:sp>
      <p:sp>
        <p:nvSpPr>
          <p:cNvPr id="336899" name="Rectangle 3"/>
          <p:cNvSpPr>
            <a:spLocks noGrp="1" noChangeArrowheads="1"/>
          </p:cNvSpPr>
          <p:nvPr>
            <p:ph type="body" idx="1"/>
          </p:nvPr>
        </p:nvSpPr>
        <p:spPr>
          <a:noFill/>
        </p:spPr>
        <p:txBody>
          <a:bodyPr lIns="89782" tIns="44891" rIns="89782" bIns="44891"/>
          <a:lstStyle/>
          <a:p>
            <a:endParaRPr lang="en-US" altLang="de-DE"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ChangeArrowheads="1" noTextEdit="1"/>
          </p:cNvSpPr>
          <p:nvPr>
            <p:ph type="sldImg"/>
          </p:nvPr>
        </p:nvSpPr>
        <p:spPr>
          <a:xfrm>
            <a:off x="1143000" y="685800"/>
            <a:ext cx="4572000" cy="3429000"/>
          </a:xfrm>
          <a:ln/>
        </p:spPr>
      </p:sp>
      <p:sp>
        <p:nvSpPr>
          <p:cNvPr id="401411" name="Rectangle 3"/>
          <p:cNvSpPr>
            <a:spLocks noGrp="1" noChangeArrowheads="1"/>
          </p:cNvSpPr>
          <p:nvPr>
            <p:ph type="body" idx="1"/>
          </p:nvPr>
        </p:nvSpPr>
        <p:spPr>
          <a:noFill/>
        </p:spPr>
        <p:txBody>
          <a:bodyPr lIns="89782" tIns="44891" rIns="89782" bIns="44891"/>
          <a:lstStyle/>
          <a:p>
            <a:endParaRPr lang="en-US" altLang="de-DE" smtClean="0"/>
          </a:p>
        </p:txBody>
      </p:sp>
      <p:sp>
        <p:nvSpPr>
          <p:cNvPr id="401412" name="Kopfzeilenplatzhalter 1"/>
          <p:cNvSpPr txBox="1">
            <a:spLocks noGrp="1"/>
          </p:cNvSpPr>
          <p:nvPr/>
        </p:nvSpPr>
        <p:spPr bwMode="auto">
          <a:xfrm>
            <a:off x="0" y="0"/>
            <a:ext cx="2972725" cy="45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2" tIns="44891" rIns="89782" bIns="44891"/>
          <a:lstStyle>
            <a:lvl1pPr defTabSz="947738">
              <a:spcBef>
                <a:spcPct val="30000"/>
              </a:spcBef>
              <a:defRPr sz="1200">
                <a:solidFill>
                  <a:schemeClr val="tx1"/>
                </a:solidFill>
                <a:latin typeface="Arial" pitchFamily="34" charset="0"/>
              </a:defRPr>
            </a:lvl1pPr>
            <a:lvl2pPr marL="769938" indent="-295275" defTabSz="947738">
              <a:spcBef>
                <a:spcPct val="30000"/>
              </a:spcBef>
              <a:defRPr sz="1200">
                <a:solidFill>
                  <a:schemeClr val="tx1"/>
                </a:solidFill>
                <a:latin typeface="Arial" pitchFamily="34" charset="0"/>
              </a:defRPr>
            </a:lvl2pPr>
            <a:lvl3pPr marL="1184275" indent="-236538" defTabSz="947738">
              <a:spcBef>
                <a:spcPct val="30000"/>
              </a:spcBef>
              <a:defRPr sz="1200">
                <a:solidFill>
                  <a:schemeClr val="tx1"/>
                </a:solidFill>
                <a:latin typeface="Arial" pitchFamily="34" charset="0"/>
              </a:defRPr>
            </a:lvl3pPr>
            <a:lvl4pPr marL="1658938" indent="-236538" defTabSz="947738">
              <a:spcBef>
                <a:spcPct val="30000"/>
              </a:spcBef>
              <a:defRPr sz="1200">
                <a:solidFill>
                  <a:schemeClr val="tx1"/>
                </a:solidFill>
                <a:latin typeface="Arial" pitchFamily="34" charset="0"/>
              </a:defRPr>
            </a:lvl4pPr>
            <a:lvl5pPr marL="2132013" indent="-236538" defTabSz="947738">
              <a:spcBef>
                <a:spcPct val="30000"/>
              </a:spcBef>
              <a:defRPr sz="1200">
                <a:solidFill>
                  <a:schemeClr val="tx1"/>
                </a:solidFill>
                <a:latin typeface="Arial" pitchFamily="34" charset="0"/>
              </a:defRPr>
            </a:lvl5pPr>
            <a:lvl6pPr marL="2589213" indent="-236538" defTabSz="947738" eaLnBrk="0" fontAlgn="base" hangingPunct="0">
              <a:spcBef>
                <a:spcPct val="30000"/>
              </a:spcBef>
              <a:spcAft>
                <a:spcPct val="0"/>
              </a:spcAft>
              <a:defRPr sz="1200">
                <a:solidFill>
                  <a:schemeClr val="tx1"/>
                </a:solidFill>
                <a:latin typeface="Arial" pitchFamily="34" charset="0"/>
              </a:defRPr>
            </a:lvl6pPr>
            <a:lvl7pPr marL="3046413" indent="-236538" defTabSz="947738" eaLnBrk="0" fontAlgn="base" hangingPunct="0">
              <a:spcBef>
                <a:spcPct val="30000"/>
              </a:spcBef>
              <a:spcAft>
                <a:spcPct val="0"/>
              </a:spcAft>
              <a:defRPr sz="1200">
                <a:solidFill>
                  <a:schemeClr val="tx1"/>
                </a:solidFill>
                <a:latin typeface="Arial" pitchFamily="34" charset="0"/>
              </a:defRPr>
            </a:lvl7pPr>
            <a:lvl8pPr marL="3503613" indent="-236538" defTabSz="947738" eaLnBrk="0" fontAlgn="base" hangingPunct="0">
              <a:spcBef>
                <a:spcPct val="30000"/>
              </a:spcBef>
              <a:spcAft>
                <a:spcPct val="0"/>
              </a:spcAft>
              <a:defRPr sz="1200">
                <a:solidFill>
                  <a:schemeClr val="tx1"/>
                </a:solidFill>
                <a:latin typeface="Arial" pitchFamily="34" charset="0"/>
              </a:defRPr>
            </a:lvl8pPr>
            <a:lvl9pPr marL="3960813" indent="-236538" defTabSz="947738" eaLnBrk="0" fontAlgn="base" hangingPunct="0">
              <a:spcBef>
                <a:spcPct val="30000"/>
              </a:spcBef>
              <a:spcAft>
                <a:spcPct val="0"/>
              </a:spcAft>
              <a:defRPr sz="1200">
                <a:solidFill>
                  <a:schemeClr val="tx1"/>
                </a:solidFill>
                <a:latin typeface="Arial" pitchFamily="34" charset="0"/>
              </a:defRPr>
            </a:lvl9pPr>
          </a:lstStyle>
          <a:p>
            <a:pPr fontAlgn="base">
              <a:spcBef>
                <a:spcPct val="0"/>
              </a:spcBef>
              <a:spcAft>
                <a:spcPct val="0"/>
              </a:spcAft>
            </a:pPr>
            <a:r>
              <a:rPr lang="de-DE" altLang="de-DE" sz="1100">
                <a:solidFill>
                  <a:srgbClr val="000000"/>
                </a:solidFill>
                <a:cs typeface="Arial" pitchFamily="34" charset="0"/>
              </a:rPr>
              <a:t>Klagenfurt, 19. 6. 2013</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noFill/>
        </p:spPr>
        <p:txBody>
          <a:bodyPr/>
          <a:lstStyle/>
          <a:p>
            <a:endParaRPr lang="en-US" altLang="de-DE"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Rot="1" noChangeAspect="1" noChangeArrowheads="1" noTextEdit="1"/>
          </p:cNvSpPr>
          <p:nvPr>
            <p:ph type="sldImg"/>
          </p:nvPr>
        </p:nvSpPr>
        <p:spPr>
          <a:xfrm>
            <a:off x="2860675" y="514350"/>
            <a:ext cx="3427413" cy="2570163"/>
          </a:xfrm>
          <a:ln/>
        </p:spPr>
      </p:sp>
      <p:sp>
        <p:nvSpPr>
          <p:cNvPr id="411651" name="Rectangle 3"/>
          <p:cNvSpPr>
            <a:spLocks noGrp="1" noChangeArrowheads="1"/>
          </p:cNvSpPr>
          <p:nvPr>
            <p:ph type="body" idx="1"/>
          </p:nvPr>
        </p:nvSpPr>
        <p:spPr>
          <a:noFill/>
        </p:spPr>
        <p:txBody>
          <a:bodyPr/>
          <a:lstStyle/>
          <a:p>
            <a:endParaRPr lang="en-US" altLang="de-DE" smtClean="0"/>
          </a:p>
        </p:txBody>
      </p:sp>
      <p:sp>
        <p:nvSpPr>
          <p:cNvPr id="411652" name="Fußzeilenplatzhalter 1"/>
          <p:cNvSpPr txBox="1">
            <a:spLocks noGrp="1"/>
          </p:cNvSpPr>
          <p:nvPr/>
        </p:nvSpPr>
        <p:spPr bwMode="auto">
          <a:xfrm>
            <a:off x="1" y="6512719"/>
            <a:ext cx="3962001" cy="34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2" tIns="44891" rIns="89782" bIns="44891" anchor="b"/>
          <a:lstStyle>
            <a:lvl1pPr defTabSz="947738">
              <a:spcBef>
                <a:spcPct val="30000"/>
              </a:spcBef>
              <a:defRPr sz="1200">
                <a:solidFill>
                  <a:schemeClr val="tx1"/>
                </a:solidFill>
                <a:latin typeface="Arial" pitchFamily="34" charset="0"/>
              </a:defRPr>
            </a:lvl1pPr>
            <a:lvl2pPr marL="769938" indent="-295275" defTabSz="947738">
              <a:spcBef>
                <a:spcPct val="30000"/>
              </a:spcBef>
              <a:defRPr sz="1200">
                <a:solidFill>
                  <a:schemeClr val="tx1"/>
                </a:solidFill>
                <a:latin typeface="Arial" pitchFamily="34" charset="0"/>
              </a:defRPr>
            </a:lvl2pPr>
            <a:lvl3pPr marL="1184275" indent="-236538" defTabSz="947738">
              <a:spcBef>
                <a:spcPct val="30000"/>
              </a:spcBef>
              <a:defRPr sz="1200">
                <a:solidFill>
                  <a:schemeClr val="tx1"/>
                </a:solidFill>
                <a:latin typeface="Arial" pitchFamily="34" charset="0"/>
              </a:defRPr>
            </a:lvl3pPr>
            <a:lvl4pPr marL="1658938" indent="-236538" defTabSz="947738">
              <a:spcBef>
                <a:spcPct val="30000"/>
              </a:spcBef>
              <a:defRPr sz="1200">
                <a:solidFill>
                  <a:schemeClr val="tx1"/>
                </a:solidFill>
                <a:latin typeface="Arial" pitchFamily="34" charset="0"/>
              </a:defRPr>
            </a:lvl4pPr>
            <a:lvl5pPr marL="2132013" indent="-236538" defTabSz="947738">
              <a:spcBef>
                <a:spcPct val="30000"/>
              </a:spcBef>
              <a:defRPr sz="1200">
                <a:solidFill>
                  <a:schemeClr val="tx1"/>
                </a:solidFill>
                <a:latin typeface="Arial" pitchFamily="34" charset="0"/>
              </a:defRPr>
            </a:lvl5pPr>
            <a:lvl6pPr marL="2589213" indent="-236538" defTabSz="947738" eaLnBrk="0" fontAlgn="base" hangingPunct="0">
              <a:spcBef>
                <a:spcPct val="30000"/>
              </a:spcBef>
              <a:spcAft>
                <a:spcPct val="0"/>
              </a:spcAft>
              <a:defRPr sz="1200">
                <a:solidFill>
                  <a:schemeClr val="tx1"/>
                </a:solidFill>
                <a:latin typeface="Arial" pitchFamily="34" charset="0"/>
              </a:defRPr>
            </a:lvl6pPr>
            <a:lvl7pPr marL="3046413" indent="-236538" defTabSz="947738" eaLnBrk="0" fontAlgn="base" hangingPunct="0">
              <a:spcBef>
                <a:spcPct val="30000"/>
              </a:spcBef>
              <a:spcAft>
                <a:spcPct val="0"/>
              </a:spcAft>
              <a:defRPr sz="1200">
                <a:solidFill>
                  <a:schemeClr val="tx1"/>
                </a:solidFill>
                <a:latin typeface="Arial" pitchFamily="34" charset="0"/>
              </a:defRPr>
            </a:lvl7pPr>
            <a:lvl8pPr marL="3503613" indent="-236538" defTabSz="947738" eaLnBrk="0" fontAlgn="base" hangingPunct="0">
              <a:spcBef>
                <a:spcPct val="30000"/>
              </a:spcBef>
              <a:spcAft>
                <a:spcPct val="0"/>
              </a:spcAft>
              <a:defRPr sz="1200">
                <a:solidFill>
                  <a:schemeClr val="tx1"/>
                </a:solidFill>
                <a:latin typeface="Arial" pitchFamily="34" charset="0"/>
              </a:defRPr>
            </a:lvl8pPr>
            <a:lvl9pPr marL="3960813" indent="-236538" defTabSz="947738" eaLnBrk="0" fontAlgn="base" hangingPunct="0">
              <a:spcBef>
                <a:spcPct val="30000"/>
              </a:spcBef>
              <a:spcAft>
                <a:spcPct val="0"/>
              </a:spcAft>
              <a:defRPr sz="1200">
                <a:solidFill>
                  <a:schemeClr val="tx1"/>
                </a:solidFill>
                <a:latin typeface="Arial" pitchFamily="34" charset="0"/>
              </a:defRPr>
            </a:lvl9pPr>
          </a:lstStyle>
          <a:p>
            <a:pPr fontAlgn="base">
              <a:spcBef>
                <a:spcPct val="0"/>
              </a:spcBef>
              <a:spcAft>
                <a:spcPct val="0"/>
              </a:spcAft>
            </a:pPr>
            <a:r>
              <a:rPr lang="de-DE" altLang="de-DE" sz="1100">
                <a:solidFill>
                  <a:srgbClr val="000000"/>
                </a:solidFill>
                <a:cs typeface="Arial" pitchFamily="34" charset="0"/>
              </a:rPr>
              <a:t>Rothböck</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Grp="1" noRot="1" noChangeAspect="1" noChangeArrowheads="1" noTextEdit="1"/>
          </p:cNvSpPr>
          <p:nvPr>
            <p:ph type="sldImg"/>
          </p:nvPr>
        </p:nvSpPr>
        <p:spPr>
          <a:xfrm>
            <a:off x="2860675" y="514350"/>
            <a:ext cx="3427413" cy="2570163"/>
          </a:xfrm>
          <a:ln/>
        </p:spPr>
      </p:sp>
      <p:sp>
        <p:nvSpPr>
          <p:cNvPr id="413699" name="Rectangle 3"/>
          <p:cNvSpPr>
            <a:spLocks noGrp="1" noChangeArrowheads="1"/>
          </p:cNvSpPr>
          <p:nvPr>
            <p:ph type="body" idx="1"/>
          </p:nvPr>
        </p:nvSpPr>
        <p:spPr>
          <a:noFill/>
        </p:spPr>
        <p:txBody>
          <a:bodyPr/>
          <a:lstStyle/>
          <a:p>
            <a:endParaRPr lang="en-US" altLang="de-DE" smtClean="0"/>
          </a:p>
        </p:txBody>
      </p:sp>
      <p:sp>
        <p:nvSpPr>
          <p:cNvPr id="413700" name="Fußzeilenplatzhalter 1"/>
          <p:cNvSpPr txBox="1">
            <a:spLocks noGrp="1"/>
          </p:cNvSpPr>
          <p:nvPr/>
        </p:nvSpPr>
        <p:spPr bwMode="auto">
          <a:xfrm>
            <a:off x="1" y="6512719"/>
            <a:ext cx="3962001" cy="343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2" tIns="44891" rIns="89782" bIns="44891" anchor="b"/>
          <a:lstStyle>
            <a:lvl1pPr defTabSz="947738">
              <a:spcBef>
                <a:spcPct val="30000"/>
              </a:spcBef>
              <a:defRPr sz="1200">
                <a:solidFill>
                  <a:schemeClr val="tx1"/>
                </a:solidFill>
                <a:latin typeface="Arial" pitchFamily="34" charset="0"/>
              </a:defRPr>
            </a:lvl1pPr>
            <a:lvl2pPr marL="769938" indent="-295275" defTabSz="947738">
              <a:spcBef>
                <a:spcPct val="30000"/>
              </a:spcBef>
              <a:defRPr sz="1200">
                <a:solidFill>
                  <a:schemeClr val="tx1"/>
                </a:solidFill>
                <a:latin typeface="Arial" pitchFamily="34" charset="0"/>
              </a:defRPr>
            </a:lvl2pPr>
            <a:lvl3pPr marL="1184275" indent="-236538" defTabSz="947738">
              <a:spcBef>
                <a:spcPct val="30000"/>
              </a:spcBef>
              <a:defRPr sz="1200">
                <a:solidFill>
                  <a:schemeClr val="tx1"/>
                </a:solidFill>
                <a:latin typeface="Arial" pitchFamily="34" charset="0"/>
              </a:defRPr>
            </a:lvl3pPr>
            <a:lvl4pPr marL="1658938" indent="-236538" defTabSz="947738">
              <a:spcBef>
                <a:spcPct val="30000"/>
              </a:spcBef>
              <a:defRPr sz="1200">
                <a:solidFill>
                  <a:schemeClr val="tx1"/>
                </a:solidFill>
                <a:latin typeface="Arial" pitchFamily="34" charset="0"/>
              </a:defRPr>
            </a:lvl4pPr>
            <a:lvl5pPr marL="2132013" indent="-236538" defTabSz="947738">
              <a:spcBef>
                <a:spcPct val="30000"/>
              </a:spcBef>
              <a:defRPr sz="1200">
                <a:solidFill>
                  <a:schemeClr val="tx1"/>
                </a:solidFill>
                <a:latin typeface="Arial" pitchFamily="34" charset="0"/>
              </a:defRPr>
            </a:lvl5pPr>
            <a:lvl6pPr marL="2589213" indent="-236538" defTabSz="947738" eaLnBrk="0" fontAlgn="base" hangingPunct="0">
              <a:spcBef>
                <a:spcPct val="30000"/>
              </a:spcBef>
              <a:spcAft>
                <a:spcPct val="0"/>
              </a:spcAft>
              <a:defRPr sz="1200">
                <a:solidFill>
                  <a:schemeClr val="tx1"/>
                </a:solidFill>
                <a:latin typeface="Arial" pitchFamily="34" charset="0"/>
              </a:defRPr>
            </a:lvl6pPr>
            <a:lvl7pPr marL="3046413" indent="-236538" defTabSz="947738" eaLnBrk="0" fontAlgn="base" hangingPunct="0">
              <a:spcBef>
                <a:spcPct val="30000"/>
              </a:spcBef>
              <a:spcAft>
                <a:spcPct val="0"/>
              </a:spcAft>
              <a:defRPr sz="1200">
                <a:solidFill>
                  <a:schemeClr val="tx1"/>
                </a:solidFill>
                <a:latin typeface="Arial" pitchFamily="34" charset="0"/>
              </a:defRPr>
            </a:lvl7pPr>
            <a:lvl8pPr marL="3503613" indent="-236538" defTabSz="947738" eaLnBrk="0" fontAlgn="base" hangingPunct="0">
              <a:spcBef>
                <a:spcPct val="30000"/>
              </a:spcBef>
              <a:spcAft>
                <a:spcPct val="0"/>
              </a:spcAft>
              <a:defRPr sz="1200">
                <a:solidFill>
                  <a:schemeClr val="tx1"/>
                </a:solidFill>
                <a:latin typeface="Arial" pitchFamily="34" charset="0"/>
              </a:defRPr>
            </a:lvl8pPr>
            <a:lvl9pPr marL="3960813" indent="-236538" defTabSz="947738" eaLnBrk="0" fontAlgn="base" hangingPunct="0">
              <a:spcBef>
                <a:spcPct val="30000"/>
              </a:spcBef>
              <a:spcAft>
                <a:spcPct val="0"/>
              </a:spcAft>
              <a:defRPr sz="1200">
                <a:solidFill>
                  <a:schemeClr val="tx1"/>
                </a:solidFill>
                <a:latin typeface="Arial" pitchFamily="34" charset="0"/>
              </a:defRPr>
            </a:lvl9pPr>
          </a:lstStyle>
          <a:p>
            <a:pPr fontAlgn="base">
              <a:spcBef>
                <a:spcPct val="0"/>
              </a:spcBef>
              <a:spcAft>
                <a:spcPct val="0"/>
              </a:spcAft>
            </a:pPr>
            <a:r>
              <a:rPr lang="de-DE" altLang="de-DE" sz="1100">
                <a:solidFill>
                  <a:srgbClr val="000000"/>
                </a:solidFill>
                <a:cs typeface="Arial" pitchFamily="34" charset="0"/>
              </a:rPr>
              <a:t>Rothböck</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7"/>
          <p:cNvSpPr txBox="1">
            <a:spLocks noGrp="1" noChangeArrowheads="1"/>
          </p:cNvSpPr>
          <p:nvPr/>
        </p:nvSpPr>
        <p:spPr bwMode="auto">
          <a:xfrm>
            <a:off x="3885275" y="8685610"/>
            <a:ext cx="2971092"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8EF7741C-BE3A-4E67-BA09-89D0B0C25F5C}" type="slidenum">
              <a:rPr lang="de-DE" altLang="de-DE">
                <a:solidFill>
                  <a:srgbClr val="000000"/>
                </a:solidFill>
                <a:cs typeface="Arial" pitchFamily="34" charset="0"/>
              </a:rPr>
              <a:pPr algn="r" fontAlgn="base">
                <a:spcBef>
                  <a:spcPct val="0"/>
                </a:spcBef>
                <a:spcAft>
                  <a:spcPct val="0"/>
                </a:spcAft>
              </a:pPr>
              <a:t>43</a:t>
            </a:fld>
            <a:endParaRPr lang="de-DE" altLang="de-DE">
              <a:solidFill>
                <a:srgbClr val="000000"/>
              </a:solidFill>
              <a:cs typeface="Arial" pitchFamily="34" charset="0"/>
            </a:endParaRPr>
          </a:p>
        </p:txBody>
      </p:sp>
      <p:sp>
        <p:nvSpPr>
          <p:cNvPr id="416771" name="Rectangle 2"/>
          <p:cNvSpPr>
            <a:spLocks noGrp="1" noRot="1" noChangeAspect="1" noChangeArrowheads="1" noTextEdit="1"/>
          </p:cNvSpPr>
          <p:nvPr>
            <p:ph type="sldImg"/>
          </p:nvPr>
        </p:nvSpPr>
        <p:spPr>
          <a:ln/>
        </p:spPr>
      </p:sp>
      <p:sp>
        <p:nvSpPr>
          <p:cNvPr id="416772" name="Rectangle 3"/>
          <p:cNvSpPr>
            <a:spLocks noGrp="1" noChangeArrowheads="1"/>
          </p:cNvSpPr>
          <p:nvPr>
            <p:ph type="body" idx="1"/>
          </p:nvPr>
        </p:nvSpPr>
        <p:spPr>
          <a:noFill/>
        </p:spPr>
        <p:txBody>
          <a:bodyPr lIns="91440" tIns="45720" rIns="91440" bIns="45720"/>
          <a:lstStyle/>
          <a:p>
            <a:pPr eaLnBrk="1" hangingPunct="1"/>
            <a:endParaRPr lang="en-US" altLang="de-DE"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txBox="1">
            <a:spLocks noGrp="1" noChangeArrowheads="1"/>
          </p:cNvSpPr>
          <p:nvPr/>
        </p:nvSpPr>
        <p:spPr bwMode="auto">
          <a:xfrm>
            <a:off x="3885275" y="8685610"/>
            <a:ext cx="2971092"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567B69AF-07A8-4955-BA84-D9D554CBF6DE}" type="slidenum">
              <a:rPr lang="de-DE" altLang="de-DE">
                <a:solidFill>
                  <a:srgbClr val="000000"/>
                </a:solidFill>
                <a:cs typeface="Arial" pitchFamily="34" charset="0"/>
              </a:rPr>
              <a:pPr algn="r" fontAlgn="base">
                <a:spcBef>
                  <a:spcPct val="0"/>
                </a:spcBef>
                <a:spcAft>
                  <a:spcPct val="0"/>
                </a:spcAft>
              </a:pPr>
              <a:t>44</a:t>
            </a:fld>
            <a:endParaRPr lang="de-DE" altLang="de-DE">
              <a:solidFill>
                <a:srgbClr val="000000"/>
              </a:solidFill>
              <a:cs typeface="Arial" pitchFamily="34" charset="0"/>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p:spPr>
        <p:txBody>
          <a:bodyPr lIns="91440" tIns="45720" rIns="91440" bIns="45720"/>
          <a:lstStyle/>
          <a:p>
            <a:pPr eaLnBrk="1" hangingPunct="1"/>
            <a:endParaRPr lang="en-US" altLang="de-DE"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7"/>
          <p:cNvSpPr txBox="1">
            <a:spLocks noGrp="1" noChangeArrowheads="1"/>
          </p:cNvSpPr>
          <p:nvPr/>
        </p:nvSpPr>
        <p:spPr bwMode="auto">
          <a:xfrm>
            <a:off x="3885275" y="8685610"/>
            <a:ext cx="2971092"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itchFamily="34" charset="0"/>
              </a:defRPr>
            </a:lvl1pPr>
            <a:lvl2pPr marL="742950" indent="-285750">
              <a:spcBef>
                <a:spcPct val="30000"/>
              </a:spcBef>
              <a:defRPr sz="1200">
                <a:solidFill>
                  <a:schemeClr val="tx1"/>
                </a:solidFill>
                <a:latin typeface="Arial" pitchFamily="34" charset="0"/>
              </a:defRPr>
            </a:lvl2pPr>
            <a:lvl3pPr marL="1143000" indent="-228600">
              <a:spcBef>
                <a:spcPct val="30000"/>
              </a:spcBef>
              <a:defRPr sz="1200">
                <a:solidFill>
                  <a:schemeClr val="tx1"/>
                </a:solidFill>
                <a:latin typeface="Arial" pitchFamily="34" charset="0"/>
              </a:defRPr>
            </a:lvl3pPr>
            <a:lvl4pPr marL="1600200" indent="-228600">
              <a:spcBef>
                <a:spcPct val="30000"/>
              </a:spcBef>
              <a:defRPr sz="1200">
                <a:solidFill>
                  <a:schemeClr val="tx1"/>
                </a:solidFill>
                <a:latin typeface="Arial" pitchFamily="34" charset="0"/>
              </a:defRPr>
            </a:lvl4pPr>
            <a:lvl5pPr marL="2057400" indent="-22860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77FBAB7B-8591-4FA9-821A-882DEA18288B}" type="slidenum">
              <a:rPr lang="de-DE" altLang="de-DE">
                <a:solidFill>
                  <a:srgbClr val="000000"/>
                </a:solidFill>
                <a:cs typeface="Arial" pitchFamily="34" charset="0"/>
              </a:rPr>
              <a:pPr algn="r" fontAlgn="base">
                <a:spcBef>
                  <a:spcPct val="0"/>
                </a:spcBef>
                <a:spcAft>
                  <a:spcPct val="0"/>
                </a:spcAft>
              </a:pPr>
              <a:t>45</a:t>
            </a:fld>
            <a:endParaRPr lang="de-DE" altLang="de-DE">
              <a:solidFill>
                <a:srgbClr val="000000"/>
              </a:solidFill>
              <a:cs typeface="Arial" pitchFamily="34" charset="0"/>
            </a:endParaRPr>
          </a:p>
        </p:txBody>
      </p:sp>
      <p:sp>
        <p:nvSpPr>
          <p:cNvPr id="420867" name="Rectangle 2"/>
          <p:cNvSpPr>
            <a:spLocks noGrp="1" noRot="1" noChangeAspect="1" noChangeArrowheads="1" noTextEdit="1"/>
          </p:cNvSpPr>
          <p:nvPr>
            <p:ph type="sldImg"/>
          </p:nvPr>
        </p:nvSpPr>
        <p:spPr>
          <a:ln/>
        </p:spPr>
      </p:sp>
      <p:sp>
        <p:nvSpPr>
          <p:cNvPr id="420868" name="Rectangle 3"/>
          <p:cNvSpPr>
            <a:spLocks noGrp="1" noChangeArrowheads="1"/>
          </p:cNvSpPr>
          <p:nvPr>
            <p:ph type="body" idx="1"/>
          </p:nvPr>
        </p:nvSpPr>
        <p:spPr>
          <a:noFill/>
        </p:spPr>
        <p:txBody>
          <a:bodyPr lIns="91440" tIns="45720" rIns="91440" bIns="45720"/>
          <a:lstStyle/>
          <a:p>
            <a:pPr eaLnBrk="1" hangingPunct="1"/>
            <a:endParaRPr lang="en-US" alt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a:noFill/>
        </p:spPr>
        <p:txBody>
          <a:bodyPr/>
          <a:lstStyle/>
          <a:p>
            <a:endParaRPr lang="en-US" alt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7"/>
          <p:cNvSpPr txBox="1">
            <a:spLocks noGrp="1" noChangeArrowheads="1"/>
          </p:cNvSpPr>
          <p:nvPr/>
        </p:nvSpPr>
        <p:spPr bwMode="auto">
          <a:xfrm>
            <a:off x="3883643" y="8684121"/>
            <a:ext cx="2972724" cy="45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2" tIns="44891" rIns="89782" bIns="44891" anchor="b"/>
          <a:lstStyle>
            <a:lvl1pPr defTabSz="947738">
              <a:spcBef>
                <a:spcPct val="30000"/>
              </a:spcBef>
              <a:defRPr sz="1200">
                <a:solidFill>
                  <a:schemeClr val="tx1"/>
                </a:solidFill>
                <a:latin typeface="Arial" pitchFamily="34" charset="0"/>
              </a:defRPr>
            </a:lvl1pPr>
            <a:lvl2pPr marL="769938" indent="-295275" defTabSz="947738">
              <a:spcBef>
                <a:spcPct val="30000"/>
              </a:spcBef>
              <a:defRPr sz="1200">
                <a:solidFill>
                  <a:schemeClr val="tx1"/>
                </a:solidFill>
                <a:latin typeface="Arial" pitchFamily="34" charset="0"/>
              </a:defRPr>
            </a:lvl2pPr>
            <a:lvl3pPr marL="1184275" indent="-236538" defTabSz="947738">
              <a:spcBef>
                <a:spcPct val="30000"/>
              </a:spcBef>
              <a:defRPr sz="1200">
                <a:solidFill>
                  <a:schemeClr val="tx1"/>
                </a:solidFill>
                <a:latin typeface="Arial" pitchFamily="34" charset="0"/>
              </a:defRPr>
            </a:lvl3pPr>
            <a:lvl4pPr marL="1658938" indent="-236538" defTabSz="947738">
              <a:spcBef>
                <a:spcPct val="30000"/>
              </a:spcBef>
              <a:defRPr sz="1200">
                <a:solidFill>
                  <a:schemeClr val="tx1"/>
                </a:solidFill>
                <a:latin typeface="Arial" pitchFamily="34" charset="0"/>
              </a:defRPr>
            </a:lvl4pPr>
            <a:lvl5pPr marL="2132013" indent="-236538" defTabSz="947738">
              <a:spcBef>
                <a:spcPct val="30000"/>
              </a:spcBef>
              <a:defRPr sz="1200">
                <a:solidFill>
                  <a:schemeClr val="tx1"/>
                </a:solidFill>
                <a:latin typeface="Arial" pitchFamily="34" charset="0"/>
              </a:defRPr>
            </a:lvl5pPr>
            <a:lvl6pPr marL="2589213" indent="-236538" defTabSz="947738" eaLnBrk="0" fontAlgn="base" hangingPunct="0">
              <a:spcBef>
                <a:spcPct val="30000"/>
              </a:spcBef>
              <a:spcAft>
                <a:spcPct val="0"/>
              </a:spcAft>
              <a:defRPr sz="1200">
                <a:solidFill>
                  <a:schemeClr val="tx1"/>
                </a:solidFill>
                <a:latin typeface="Arial" pitchFamily="34" charset="0"/>
              </a:defRPr>
            </a:lvl6pPr>
            <a:lvl7pPr marL="3046413" indent="-236538" defTabSz="947738" eaLnBrk="0" fontAlgn="base" hangingPunct="0">
              <a:spcBef>
                <a:spcPct val="30000"/>
              </a:spcBef>
              <a:spcAft>
                <a:spcPct val="0"/>
              </a:spcAft>
              <a:defRPr sz="1200">
                <a:solidFill>
                  <a:schemeClr val="tx1"/>
                </a:solidFill>
                <a:latin typeface="Arial" pitchFamily="34" charset="0"/>
              </a:defRPr>
            </a:lvl7pPr>
            <a:lvl8pPr marL="3503613" indent="-236538" defTabSz="947738" eaLnBrk="0" fontAlgn="base" hangingPunct="0">
              <a:spcBef>
                <a:spcPct val="30000"/>
              </a:spcBef>
              <a:spcAft>
                <a:spcPct val="0"/>
              </a:spcAft>
              <a:defRPr sz="1200">
                <a:solidFill>
                  <a:schemeClr val="tx1"/>
                </a:solidFill>
                <a:latin typeface="Arial" pitchFamily="34" charset="0"/>
              </a:defRPr>
            </a:lvl8pPr>
            <a:lvl9pPr marL="3960813" indent="-236538" defTabSz="947738"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37E9F0D9-3532-4F0F-80B0-35C8D3C32997}" type="slidenum">
              <a:rPr lang="de-DE" altLang="de-DE" sz="1100">
                <a:solidFill>
                  <a:srgbClr val="000000"/>
                </a:solidFill>
                <a:cs typeface="Arial" pitchFamily="34" charset="0"/>
              </a:rPr>
              <a:pPr algn="r" fontAlgn="base">
                <a:spcBef>
                  <a:spcPct val="0"/>
                </a:spcBef>
                <a:spcAft>
                  <a:spcPct val="0"/>
                </a:spcAft>
              </a:pPr>
              <a:t>47</a:t>
            </a:fld>
            <a:endParaRPr lang="de-DE" altLang="de-DE" sz="1100">
              <a:solidFill>
                <a:srgbClr val="000000"/>
              </a:solidFill>
              <a:cs typeface="Arial" pitchFamily="34" charset="0"/>
            </a:endParaRPr>
          </a:p>
        </p:txBody>
      </p:sp>
      <p:sp>
        <p:nvSpPr>
          <p:cNvPr id="429059" name="Rectangle 2"/>
          <p:cNvSpPr>
            <a:spLocks noGrp="1" noRot="1" noChangeAspect="1" noChangeArrowheads="1" noTextEdit="1"/>
          </p:cNvSpPr>
          <p:nvPr>
            <p:ph type="sldImg"/>
          </p:nvPr>
        </p:nvSpPr>
        <p:spPr>
          <a:ln/>
        </p:spPr>
      </p:sp>
      <p:sp>
        <p:nvSpPr>
          <p:cNvPr id="429060" name="Rectangle 3"/>
          <p:cNvSpPr>
            <a:spLocks noGrp="1" noChangeArrowheads="1"/>
          </p:cNvSpPr>
          <p:nvPr>
            <p:ph type="body" idx="1"/>
          </p:nvPr>
        </p:nvSpPr>
        <p:spPr>
          <a:noFill/>
        </p:spPr>
        <p:txBody>
          <a:bodyPr/>
          <a:lstStyle/>
          <a:p>
            <a:pPr eaLnBrk="1" hangingPunct="1"/>
            <a:endParaRPr lang="en-US" altLang="de-DE" smtClean="0"/>
          </a:p>
        </p:txBody>
      </p:sp>
      <p:sp>
        <p:nvSpPr>
          <p:cNvPr id="429061" name="Fußzeilenplatzhalter 1"/>
          <p:cNvSpPr txBox="1">
            <a:spLocks noGrp="1"/>
          </p:cNvSpPr>
          <p:nvPr/>
        </p:nvSpPr>
        <p:spPr bwMode="auto">
          <a:xfrm>
            <a:off x="0" y="8684121"/>
            <a:ext cx="2972725" cy="458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82" tIns="44891" rIns="89782" bIns="44891" anchor="b"/>
          <a:lstStyle>
            <a:lvl1pPr defTabSz="947738">
              <a:spcBef>
                <a:spcPct val="30000"/>
              </a:spcBef>
              <a:defRPr sz="1200">
                <a:solidFill>
                  <a:schemeClr val="tx1"/>
                </a:solidFill>
                <a:latin typeface="Arial" pitchFamily="34" charset="0"/>
              </a:defRPr>
            </a:lvl1pPr>
            <a:lvl2pPr marL="769938" indent="-295275" defTabSz="947738">
              <a:spcBef>
                <a:spcPct val="30000"/>
              </a:spcBef>
              <a:defRPr sz="1200">
                <a:solidFill>
                  <a:schemeClr val="tx1"/>
                </a:solidFill>
                <a:latin typeface="Arial" pitchFamily="34" charset="0"/>
              </a:defRPr>
            </a:lvl2pPr>
            <a:lvl3pPr marL="1184275" indent="-236538" defTabSz="947738">
              <a:spcBef>
                <a:spcPct val="30000"/>
              </a:spcBef>
              <a:defRPr sz="1200">
                <a:solidFill>
                  <a:schemeClr val="tx1"/>
                </a:solidFill>
                <a:latin typeface="Arial" pitchFamily="34" charset="0"/>
              </a:defRPr>
            </a:lvl3pPr>
            <a:lvl4pPr marL="1658938" indent="-236538" defTabSz="947738">
              <a:spcBef>
                <a:spcPct val="30000"/>
              </a:spcBef>
              <a:defRPr sz="1200">
                <a:solidFill>
                  <a:schemeClr val="tx1"/>
                </a:solidFill>
                <a:latin typeface="Arial" pitchFamily="34" charset="0"/>
              </a:defRPr>
            </a:lvl4pPr>
            <a:lvl5pPr marL="2132013" indent="-236538" defTabSz="947738">
              <a:spcBef>
                <a:spcPct val="30000"/>
              </a:spcBef>
              <a:defRPr sz="1200">
                <a:solidFill>
                  <a:schemeClr val="tx1"/>
                </a:solidFill>
                <a:latin typeface="Arial" pitchFamily="34" charset="0"/>
              </a:defRPr>
            </a:lvl5pPr>
            <a:lvl6pPr marL="2589213" indent="-236538" defTabSz="947738" eaLnBrk="0" fontAlgn="base" hangingPunct="0">
              <a:spcBef>
                <a:spcPct val="30000"/>
              </a:spcBef>
              <a:spcAft>
                <a:spcPct val="0"/>
              </a:spcAft>
              <a:defRPr sz="1200">
                <a:solidFill>
                  <a:schemeClr val="tx1"/>
                </a:solidFill>
                <a:latin typeface="Arial" pitchFamily="34" charset="0"/>
              </a:defRPr>
            </a:lvl6pPr>
            <a:lvl7pPr marL="3046413" indent="-236538" defTabSz="947738" eaLnBrk="0" fontAlgn="base" hangingPunct="0">
              <a:spcBef>
                <a:spcPct val="30000"/>
              </a:spcBef>
              <a:spcAft>
                <a:spcPct val="0"/>
              </a:spcAft>
              <a:defRPr sz="1200">
                <a:solidFill>
                  <a:schemeClr val="tx1"/>
                </a:solidFill>
                <a:latin typeface="Arial" pitchFamily="34" charset="0"/>
              </a:defRPr>
            </a:lvl7pPr>
            <a:lvl8pPr marL="3503613" indent="-236538" defTabSz="947738" eaLnBrk="0" fontAlgn="base" hangingPunct="0">
              <a:spcBef>
                <a:spcPct val="30000"/>
              </a:spcBef>
              <a:spcAft>
                <a:spcPct val="0"/>
              </a:spcAft>
              <a:defRPr sz="1200">
                <a:solidFill>
                  <a:schemeClr val="tx1"/>
                </a:solidFill>
                <a:latin typeface="Arial" pitchFamily="34" charset="0"/>
              </a:defRPr>
            </a:lvl8pPr>
            <a:lvl9pPr marL="3960813" indent="-236538" defTabSz="947738" eaLnBrk="0" fontAlgn="base" hangingPunct="0">
              <a:spcBef>
                <a:spcPct val="30000"/>
              </a:spcBef>
              <a:spcAft>
                <a:spcPct val="0"/>
              </a:spcAft>
              <a:defRPr sz="1200">
                <a:solidFill>
                  <a:schemeClr val="tx1"/>
                </a:solidFill>
                <a:latin typeface="Arial" pitchFamily="34" charset="0"/>
              </a:defRPr>
            </a:lvl9pPr>
          </a:lstStyle>
          <a:p>
            <a:pPr fontAlgn="base">
              <a:spcBef>
                <a:spcPct val="0"/>
              </a:spcBef>
              <a:spcAft>
                <a:spcPct val="0"/>
              </a:spcAft>
            </a:pPr>
            <a:r>
              <a:rPr lang="de-DE" altLang="de-DE" sz="1100">
                <a:solidFill>
                  <a:srgbClr val="000000"/>
                </a:solidFill>
                <a:cs typeface="Arial" pitchFamily="34" charset="0"/>
              </a:rPr>
              <a:t>Rothböck</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txBox="1">
            <a:spLocks noGrp="1" noChangeArrowheads="1"/>
          </p:cNvSpPr>
          <p:nvPr/>
        </p:nvSpPr>
        <p:spPr bwMode="auto">
          <a:xfrm>
            <a:off x="3883643" y="8685610"/>
            <a:ext cx="2972724"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0" tIns="46904" rIns="93810" bIns="46904" anchor="b"/>
          <a:lstStyle>
            <a:lvl1pPr defTabSz="990600">
              <a:spcBef>
                <a:spcPct val="30000"/>
              </a:spcBef>
              <a:defRPr sz="1200">
                <a:solidFill>
                  <a:schemeClr val="tx1"/>
                </a:solidFill>
                <a:latin typeface="Arial" pitchFamily="34" charset="0"/>
              </a:defRPr>
            </a:lvl1pPr>
            <a:lvl2pPr marL="742950" indent="-285750" defTabSz="990600">
              <a:spcBef>
                <a:spcPct val="30000"/>
              </a:spcBef>
              <a:defRPr sz="1200">
                <a:solidFill>
                  <a:schemeClr val="tx1"/>
                </a:solidFill>
                <a:latin typeface="Arial" pitchFamily="34" charset="0"/>
              </a:defRPr>
            </a:lvl2pPr>
            <a:lvl3pPr marL="1143000" indent="-228600" defTabSz="990600">
              <a:spcBef>
                <a:spcPct val="30000"/>
              </a:spcBef>
              <a:defRPr sz="1200">
                <a:solidFill>
                  <a:schemeClr val="tx1"/>
                </a:solidFill>
                <a:latin typeface="Arial" pitchFamily="34" charset="0"/>
              </a:defRPr>
            </a:lvl3pPr>
            <a:lvl4pPr marL="1600200" indent="-228600" defTabSz="990600">
              <a:spcBef>
                <a:spcPct val="30000"/>
              </a:spcBef>
              <a:defRPr sz="1200">
                <a:solidFill>
                  <a:schemeClr val="tx1"/>
                </a:solidFill>
                <a:latin typeface="Arial" pitchFamily="34" charset="0"/>
              </a:defRPr>
            </a:lvl4pPr>
            <a:lvl5pPr marL="2057400" indent="-228600" defTabSz="990600">
              <a:spcBef>
                <a:spcPct val="30000"/>
              </a:spcBef>
              <a:defRPr sz="1200">
                <a:solidFill>
                  <a:schemeClr val="tx1"/>
                </a:solidFill>
                <a:latin typeface="Arial" pitchFamily="34" charset="0"/>
              </a:defRPr>
            </a:lvl5pPr>
            <a:lvl6pPr marL="2514600" indent="-228600" defTabSz="990600" eaLnBrk="0" fontAlgn="base" hangingPunct="0">
              <a:spcBef>
                <a:spcPct val="30000"/>
              </a:spcBef>
              <a:spcAft>
                <a:spcPct val="0"/>
              </a:spcAft>
              <a:defRPr sz="1200">
                <a:solidFill>
                  <a:schemeClr val="tx1"/>
                </a:solidFill>
                <a:latin typeface="Arial" pitchFamily="34" charset="0"/>
              </a:defRPr>
            </a:lvl6pPr>
            <a:lvl7pPr marL="2971800" indent="-228600" defTabSz="990600" eaLnBrk="0" fontAlgn="base" hangingPunct="0">
              <a:spcBef>
                <a:spcPct val="30000"/>
              </a:spcBef>
              <a:spcAft>
                <a:spcPct val="0"/>
              </a:spcAft>
              <a:defRPr sz="1200">
                <a:solidFill>
                  <a:schemeClr val="tx1"/>
                </a:solidFill>
                <a:latin typeface="Arial" pitchFamily="34" charset="0"/>
              </a:defRPr>
            </a:lvl7pPr>
            <a:lvl8pPr marL="3429000" indent="-228600" defTabSz="990600" eaLnBrk="0" fontAlgn="base" hangingPunct="0">
              <a:spcBef>
                <a:spcPct val="30000"/>
              </a:spcBef>
              <a:spcAft>
                <a:spcPct val="0"/>
              </a:spcAft>
              <a:defRPr sz="1200">
                <a:solidFill>
                  <a:schemeClr val="tx1"/>
                </a:solidFill>
                <a:latin typeface="Arial" pitchFamily="34" charset="0"/>
              </a:defRPr>
            </a:lvl8pPr>
            <a:lvl9pPr marL="3886200" indent="-228600"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52AB6351-B4F7-447A-A690-9397F70E14ED}" type="slidenum">
              <a:rPr lang="de-DE" altLang="de-DE">
                <a:solidFill>
                  <a:srgbClr val="000000"/>
                </a:solidFill>
                <a:cs typeface="Arial" pitchFamily="34" charset="0"/>
              </a:rPr>
              <a:pPr algn="r" fontAlgn="base">
                <a:spcBef>
                  <a:spcPct val="0"/>
                </a:spcBef>
                <a:spcAft>
                  <a:spcPct val="0"/>
                </a:spcAft>
              </a:pPr>
              <a:t>4</a:t>
            </a:fld>
            <a:endParaRPr lang="de-DE" altLang="de-DE">
              <a:solidFill>
                <a:srgbClr val="000000"/>
              </a:solidFill>
              <a:cs typeface="Arial" pitchFamily="34" charset="0"/>
            </a:endParaRPr>
          </a:p>
        </p:txBody>
      </p:sp>
      <p:sp>
        <p:nvSpPr>
          <p:cNvPr id="338947" name="Rectangle 7"/>
          <p:cNvSpPr txBox="1">
            <a:spLocks noGrp="1" noChangeArrowheads="1"/>
          </p:cNvSpPr>
          <p:nvPr/>
        </p:nvSpPr>
        <p:spPr bwMode="auto">
          <a:xfrm>
            <a:off x="4136675" y="9114235"/>
            <a:ext cx="3165357" cy="4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9" tIns="49519" rIns="99039" bIns="49519" anchor="b"/>
          <a:lstStyle>
            <a:lvl1pPr defTabSz="990600">
              <a:spcBef>
                <a:spcPct val="30000"/>
              </a:spcBef>
              <a:defRPr sz="1200">
                <a:solidFill>
                  <a:schemeClr val="tx1"/>
                </a:solidFill>
                <a:latin typeface="Arial" pitchFamily="34" charset="0"/>
              </a:defRPr>
            </a:lvl1pPr>
            <a:lvl2pPr marL="742950" indent="-285750" defTabSz="990600">
              <a:spcBef>
                <a:spcPct val="30000"/>
              </a:spcBef>
              <a:defRPr sz="1200">
                <a:solidFill>
                  <a:schemeClr val="tx1"/>
                </a:solidFill>
                <a:latin typeface="Arial" pitchFamily="34" charset="0"/>
              </a:defRPr>
            </a:lvl2pPr>
            <a:lvl3pPr marL="1143000" indent="-228600" defTabSz="990600">
              <a:spcBef>
                <a:spcPct val="30000"/>
              </a:spcBef>
              <a:defRPr sz="1200">
                <a:solidFill>
                  <a:schemeClr val="tx1"/>
                </a:solidFill>
                <a:latin typeface="Arial" pitchFamily="34" charset="0"/>
              </a:defRPr>
            </a:lvl3pPr>
            <a:lvl4pPr marL="1600200" indent="-228600" defTabSz="990600">
              <a:spcBef>
                <a:spcPct val="30000"/>
              </a:spcBef>
              <a:defRPr sz="1200">
                <a:solidFill>
                  <a:schemeClr val="tx1"/>
                </a:solidFill>
                <a:latin typeface="Arial" pitchFamily="34" charset="0"/>
              </a:defRPr>
            </a:lvl4pPr>
            <a:lvl5pPr marL="2057400" indent="-228600" defTabSz="990600">
              <a:spcBef>
                <a:spcPct val="30000"/>
              </a:spcBef>
              <a:defRPr sz="1200">
                <a:solidFill>
                  <a:schemeClr val="tx1"/>
                </a:solidFill>
                <a:latin typeface="Arial" pitchFamily="34" charset="0"/>
              </a:defRPr>
            </a:lvl5pPr>
            <a:lvl6pPr marL="2514600" indent="-228600" defTabSz="990600" eaLnBrk="0" fontAlgn="base" hangingPunct="0">
              <a:spcBef>
                <a:spcPct val="30000"/>
              </a:spcBef>
              <a:spcAft>
                <a:spcPct val="0"/>
              </a:spcAft>
              <a:defRPr sz="1200">
                <a:solidFill>
                  <a:schemeClr val="tx1"/>
                </a:solidFill>
                <a:latin typeface="Arial" pitchFamily="34" charset="0"/>
              </a:defRPr>
            </a:lvl6pPr>
            <a:lvl7pPr marL="2971800" indent="-228600" defTabSz="990600" eaLnBrk="0" fontAlgn="base" hangingPunct="0">
              <a:spcBef>
                <a:spcPct val="30000"/>
              </a:spcBef>
              <a:spcAft>
                <a:spcPct val="0"/>
              </a:spcAft>
              <a:defRPr sz="1200">
                <a:solidFill>
                  <a:schemeClr val="tx1"/>
                </a:solidFill>
                <a:latin typeface="Arial" pitchFamily="34" charset="0"/>
              </a:defRPr>
            </a:lvl7pPr>
            <a:lvl8pPr marL="3429000" indent="-228600" defTabSz="990600" eaLnBrk="0" fontAlgn="base" hangingPunct="0">
              <a:spcBef>
                <a:spcPct val="30000"/>
              </a:spcBef>
              <a:spcAft>
                <a:spcPct val="0"/>
              </a:spcAft>
              <a:defRPr sz="1200">
                <a:solidFill>
                  <a:schemeClr val="tx1"/>
                </a:solidFill>
                <a:latin typeface="Arial" pitchFamily="34" charset="0"/>
              </a:defRPr>
            </a:lvl8pPr>
            <a:lvl9pPr marL="3886200" indent="-228600"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55DF8BF7-C02E-449E-83ED-6259A6029D5E}" type="slidenum">
              <a:rPr lang="de-DE" altLang="de-DE" sz="1300">
                <a:solidFill>
                  <a:srgbClr val="000000"/>
                </a:solidFill>
                <a:cs typeface="Arial" pitchFamily="34" charset="0"/>
              </a:rPr>
              <a:pPr algn="r" fontAlgn="base">
                <a:spcBef>
                  <a:spcPct val="0"/>
                </a:spcBef>
                <a:spcAft>
                  <a:spcPct val="0"/>
                </a:spcAft>
              </a:pPr>
              <a:t>4</a:t>
            </a:fld>
            <a:endParaRPr lang="de-DE" altLang="de-DE" sz="1300">
              <a:solidFill>
                <a:srgbClr val="000000"/>
              </a:solidFill>
              <a:cs typeface="Arial" pitchFamily="34" charset="0"/>
            </a:endParaRPr>
          </a:p>
        </p:txBody>
      </p:sp>
      <p:sp>
        <p:nvSpPr>
          <p:cNvPr id="338948" name="Rectangle 7"/>
          <p:cNvSpPr txBox="1">
            <a:spLocks noGrp="1" noChangeArrowheads="1"/>
          </p:cNvSpPr>
          <p:nvPr/>
        </p:nvSpPr>
        <p:spPr bwMode="auto">
          <a:xfrm>
            <a:off x="4136675" y="9114235"/>
            <a:ext cx="3165357" cy="4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9" tIns="49519" rIns="99039" bIns="49519" anchor="b"/>
          <a:lstStyle>
            <a:lvl1pPr defTabSz="990600">
              <a:spcBef>
                <a:spcPct val="30000"/>
              </a:spcBef>
              <a:defRPr sz="1200">
                <a:solidFill>
                  <a:schemeClr val="tx1"/>
                </a:solidFill>
                <a:latin typeface="Arial" pitchFamily="34" charset="0"/>
              </a:defRPr>
            </a:lvl1pPr>
            <a:lvl2pPr marL="742950" indent="-285750" defTabSz="990600">
              <a:spcBef>
                <a:spcPct val="30000"/>
              </a:spcBef>
              <a:defRPr sz="1200">
                <a:solidFill>
                  <a:schemeClr val="tx1"/>
                </a:solidFill>
                <a:latin typeface="Arial" pitchFamily="34" charset="0"/>
              </a:defRPr>
            </a:lvl2pPr>
            <a:lvl3pPr marL="1143000" indent="-228600" defTabSz="990600">
              <a:spcBef>
                <a:spcPct val="30000"/>
              </a:spcBef>
              <a:defRPr sz="1200">
                <a:solidFill>
                  <a:schemeClr val="tx1"/>
                </a:solidFill>
                <a:latin typeface="Arial" pitchFamily="34" charset="0"/>
              </a:defRPr>
            </a:lvl3pPr>
            <a:lvl4pPr marL="1600200" indent="-228600" defTabSz="990600">
              <a:spcBef>
                <a:spcPct val="30000"/>
              </a:spcBef>
              <a:defRPr sz="1200">
                <a:solidFill>
                  <a:schemeClr val="tx1"/>
                </a:solidFill>
                <a:latin typeface="Arial" pitchFamily="34" charset="0"/>
              </a:defRPr>
            </a:lvl4pPr>
            <a:lvl5pPr marL="2057400" indent="-228600" defTabSz="990600">
              <a:spcBef>
                <a:spcPct val="30000"/>
              </a:spcBef>
              <a:defRPr sz="1200">
                <a:solidFill>
                  <a:schemeClr val="tx1"/>
                </a:solidFill>
                <a:latin typeface="Arial" pitchFamily="34" charset="0"/>
              </a:defRPr>
            </a:lvl5pPr>
            <a:lvl6pPr marL="2514600" indent="-228600" defTabSz="990600" eaLnBrk="0" fontAlgn="base" hangingPunct="0">
              <a:spcBef>
                <a:spcPct val="30000"/>
              </a:spcBef>
              <a:spcAft>
                <a:spcPct val="0"/>
              </a:spcAft>
              <a:defRPr sz="1200">
                <a:solidFill>
                  <a:schemeClr val="tx1"/>
                </a:solidFill>
                <a:latin typeface="Arial" pitchFamily="34" charset="0"/>
              </a:defRPr>
            </a:lvl6pPr>
            <a:lvl7pPr marL="2971800" indent="-228600" defTabSz="990600" eaLnBrk="0" fontAlgn="base" hangingPunct="0">
              <a:spcBef>
                <a:spcPct val="30000"/>
              </a:spcBef>
              <a:spcAft>
                <a:spcPct val="0"/>
              </a:spcAft>
              <a:defRPr sz="1200">
                <a:solidFill>
                  <a:schemeClr val="tx1"/>
                </a:solidFill>
                <a:latin typeface="Arial" pitchFamily="34" charset="0"/>
              </a:defRPr>
            </a:lvl7pPr>
            <a:lvl8pPr marL="3429000" indent="-228600" defTabSz="990600" eaLnBrk="0" fontAlgn="base" hangingPunct="0">
              <a:spcBef>
                <a:spcPct val="30000"/>
              </a:spcBef>
              <a:spcAft>
                <a:spcPct val="0"/>
              </a:spcAft>
              <a:defRPr sz="1200">
                <a:solidFill>
                  <a:schemeClr val="tx1"/>
                </a:solidFill>
                <a:latin typeface="Arial" pitchFamily="34" charset="0"/>
              </a:defRPr>
            </a:lvl8pPr>
            <a:lvl9pPr marL="3886200" indent="-228600"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A6037506-8E24-4DFD-926E-EEB89B4144DF}" type="slidenum">
              <a:rPr lang="de-DE" altLang="de-DE" sz="1300">
                <a:solidFill>
                  <a:srgbClr val="000000"/>
                </a:solidFill>
                <a:cs typeface="Arial" pitchFamily="34" charset="0"/>
              </a:rPr>
              <a:pPr algn="r" fontAlgn="base">
                <a:spcBef>
                  <a:spcPct val="0"/>
                </a:spcBef>
                <a:spcAft>
                  <a:spcPct val="0"/>
                </a:spcAft>
              </a:pPr>
              <a:t>4</a:t>
            </a:fld>
            <a:endParaRPr lang="de-DE" altLang="de-DE" sz="1300">
              <a:solidFill>
                <a:srgbClr val="000000"/>
              </a:solidFill>
              <a:cs typeface="Arial" pitchFamily="34" charset="0"/>
            </a:endParaRPr>
          </a:p>
        </p:txBody>
      </p:sp>
      <p:sp>
        <p:nvSpPr>
          <p:cNvPr id="338949" name="Rectangle 2"/>
          <p:cNvSpPr>
            <a:spLocks noGrp="1" noRot="1" noChangeAspect="1" noChangeArrowheads="1" noTextEdit="1"/>
          </p:cNvSpPr>
          <p:nvPr>
            <p:ph type="sldImg"/>
          </p:nvPr>
        </p:nvSpPr>
        <p:spPr>
          <a:ln/>
        </p:spPr>
      </p:sp>
      <p:sp>
        <p:nvSpPr>
          <p:cNvPr id="338950" name="Rectangle 3"/>
          <p:cNvSpPr>
            <a:spLocks noGrp="1" noChangeArrowheads="1"/>
          </p:cNvSpPr>
          <p:nvPr>
            <p:ph type="body" idx="1"/>
          </p:nvPr>
        </p:nvSpPr>
        <p:spPr>
          <a:noFill/>
        </p:spPr>
        <p:txBody>
          <a:bodyPr/>
          <a:lstStyle/>
          <a:p>
            <a:pPr eaLnBrk="1" hangingPunct="1"/>
            <a:endParaRPr lang="en-US" altLang="de-DE" smtClean="0"/>
          </a:p>
        </p:txBody>
      </p:sp>
      <p:sp>
        <p:nvSpPr>
          <p:cNvPr id="338951" name="Fußzeilenplatzhalter 1"/>
          <p:cNvSpPr txBox="1">
            <a:spLocks noGrp="1"/>
          </p:cNvSpPr>
          <p:nvPr/>
        </p:nvSpPr>
        <p:spPr bwMode="auto">
          <a:xfrm>
            <a:off x="0" y="8685610"/>
            <a:ext cx="2972725"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0" tIns="46904" rIns="93810" bIns="46904" anchor="b"/>
          <a:lstStyle>
            <a:lvl1pPr defTabSz="990600">
              <a:spcBef>
                <a:spcPct val="30000"/>
              </a:spcBef>
              <a:defRPr sz="1200">
                <a:solidFill>
                  <a:schemeClr val="tx1"/>
                </a:solidFill>
                <a:latin typeface="Arial" pitchFamily="34" charset="0"/>
              </a:defRPr>
            </a:lvl1pPr>
            <a:lvl2pPr marL="742950" indent="-285750" defTabSz="990600">
              <a:spcBef>
                <a:spcPct val="30000"/>
              </a:spcBef>
              <a:defRPr sz="1200">
                <a:solidFill>
                  <a:schemeClr val="tx1"/>
                </a:solidFill>
                <a:latin typeface="Arial" pitchFamily="34" charset="0"/>
              </a:defRPr>
            </a:lvl2pPr>
            <a:lvl3pPr marL="1143000" indent="-228600" defTabSz="990600">
              <a:spcBef>
                <a:spcPct val="30000"/>
              </a:spcBef>
              <a:defRPr sz="1200">
                <a:solidFill>
                  <a:schemeClr val="tx1"/>
                </a:solidFill>
                <a:latin typeface="Arial" pitchFamily="34" charset="0"/>
              </a:defRPr>
            </a:lvl3pPr>
            <a:lvl4pPr marL="1600200" indent="-228600" defTabSz="990600">
              <a:spcBef>
                <a:spcPct val="30000"/>
              </a:spcBef>
              <a:defRPr sz="1200">
                <a:solidFill>
                  <a:schemeClr val="tx1"/>
                </a:solidFill>
                <a:latin typeface="Arial" pitchFamily="34" charset="0"/>
              </a:defRPr>
            </a:lvl4pPr>
            <a:lvl5pPr marL="2057400" indent="-228600" defTabSz="990600">
              <a:spcBef>
                <a:spcPct val="30000"/>
              </a:spcBef>
              <a:defRPr sz="1200">
                <a:solidFill>
                  <a:schemeClr val="tx1"/>
                </a:solidFill>
                <a:latin typeface="Arial" pitchFamily="34" charset="0"/>
              </a:defRPr>
            </a:lvl5pPr>
            <a:lvl6pPr marL="2514600" indent="-228600" defTabSz="990600" eaLnBrk="0" fontAlgn="base" hangingPunct="0">
              <a:spcBef>
                <a:spcPct val="30000"/>
              </a:spcBef>
              <a:spcAft>
                <a:spcPct val="0"/>
              </a:spcAft>
              <a:defRPr sz="1200">
                <a:solidFill>
                  <a:schemeClr val="tx1"/>
                </a:solidFill>
                <a:latin typeface="Arial" pitchFamily="34" charset="0"/>
              </a:defRPr>
            </a:lvl6pPr>
            <a:lvl7pPr marL="2971800" indent="-228600" defTabSz="990600" eaLnBrk="0" fontAlgn="base" hangingPunct="0">
              <a:spcBef>
                <a:spcPct val="30000"/>
              </a:spcBef>
              <a:spcAft>
                <a:spcPct val="0"/>
              </a:spcAft>
              <a:defRPr sz="1200">
                <a:solidFill>
                  <a:schemeClr val="tx1"/>
                </a:solidFill>
                <a:latin typeface="Arial" pitchFamily="34" charset="0"/>
              </a:defRPr>
            </a:lvl7pPr>
            <a:lvl8pPr marL="3429000" indent="-228600" defTabSz="990600" eaLnBrk="0" fontAlgn="base" hangingPunct="0">
              <a:spcBef>
                <a:spcPct val="30000"/>
              </a:spcBef>
              <a:spcAft>
                <a:spcPct val="0"/>
              </a:spcAft>
              <a:defRPr sz="1200">
                <a:solidFill>
                  <a:schemeClr val="tx1"/>
                </a:solidFill>
                <a:latin typeface="Arial" pitchFamily="34" charset="0"/>
              </a:defRPr>
            </a:lvl8pPr>
            <a:lvl9pPr marL="3886200" indent="-228600" defTabSz="990600" eaLnBrk="0" fontAlgn="base" hangingPunct="0">
              <a:spcBef>
                <a:spcPct val="30000"/>
              </a:spcBef>
              <a:spcAft>
                <a:spcPct val="0"/>
              </a:spcAft>
              <a:defRPr sz="1200">
                <a:solidFill>
                  <a:schemeClr val="tx1"/>
                </a:solidFill>
                <a:latin typeface="Arial" pitchFamily="34" charset="0"/>
              </a:defRPr>
            </a:lvl9pPr>
          </a:lstStyle>
          <a:p>
            <a:pPr fontAlgn="base">
              <a:spcBef>
                <a:spcPct val="0"/>
              </a:spcBef>
              <a:spcAft>
                <a:spcPct val="0"/>
              </a:spcAft>
            </a:pPr>
            <a:r>
              <a:rPr lang="de-DE" altLang="de-DE">
                <a:solidFill>
                  <a:srgbClr val="000000"/>
                </a:solidFill>
                <a:cs typeface="Arial" pitchFamily="34" charset="0"/>
              </a:rPr>
              <a:t>Graz_Stadt_20.6.2013</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a:noFill/>
        </p:spPr>
        <p:txBody>
          <a:bodyPr/>
          <a:lstStyle/>
          <a:p>
            <a:endParaRPr lang="de-DE" alt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txBox="1">
            <a:spLocks noGrp="1" noChangeArrowheads="1"/>
          </p:cNvSpPr>
          <p:nvPr/>
        </p:nvSpPr>
        <p:spPr bwMode="auto">
          <a:xfrm>
            <a:off x="3883643" y="8685610"/>
            <a:ext cx="2972724"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0" tIns="46904" rIns="93810" bIns="46904" anchor="b"/>
          <a:lstStyle>
            <a:lvl1pPr defTabSz="990600">
              <a:spcBef>
                <a:spcPct val="30000"/>
              </a:spcBef>
              <a:defRPr sz="1200">
                <a:solidFill>
                  <a:schemeClr val="tx1"/>
                </a:solidFill>
                <a:latin typeface="Arial" pitchFamily="34" charset="0"/>
              </a:defRPr>
            </a:lvl1pPr>
            <a:lvl2pPr marL="742950" indent="-285750" defTabSz="990600">
              <a:spcBef>
                <a:spcPct val="30000"/>
              </a:spcBef>
              <a:defRPr sz="1200">
                <a:solidFill>
                  <a:schemeClr val="tx1"/>
                </a:solidFill>
                <a:latin typeface="Arial" pitchFamily="34" charset="0"/>
              </a:defRPr>
            </a:lvl2pPr>
            <a:lvl3pPr marL="1143000" indent="-228600" defTabSz="990600">
              <a:spcBef>
                <a:spcPct val="30000"/>
              </a:spcBef>
              <a:defRPr sz="1200">
                <a:solidFill>
                  <a:schemeClr val="tx1"/>
                </a:solidFill>
                <a:latin typeface="Arial" pitchFamily="34" charset="0"/>
              </a:defRPr>
            </a:lvl3pPr>
            <a:lvl4pPr marL="1600200" indent="-228600" defTabSz="990600">
              <a:spcBef>
                <a:spcPct val="30000"/>
              </a:spcBef>
              <a:defRPr sz="1200">
                <a:solidFill>
                  <a:schemeClr val="tx1"/>
                </a:solidFill>
                <a:latin typeface="Arial" pitchFamily="34" charset="0"/>
              </a:defRPr>
            </a:lvl4pPr>
            <a:lvl5pPr marL="2057400" indent="-228600" defTabSz="990600">
              <a:spcBef>
                <a:spcPct val="30000"/>
              </a:spcBef>
              <a:defRPr sz="1200">
                <a:solidFill>
                  <a:schemeClr val="tx1"/>
                </a:solidFill>
                <a:latin typeface="Arial" pitchFamily="34" charset="0"/>
              </a:defRPr>
            </a:lvl5pPr>
            <a:lvl6pPr marL="2514600" indent="-228600" defTabSz="990600" eaLnBrk="0" fontAlgn="base" hangingPunct="0">
              <a:spcBef>
                <a:spcPct val="30000"/>
              </a:spcBef>
              <a:spcAft>
                <a:spcPct val="0"/>
              </a:spcAft>
              <a:defRPr sz="1200">
                <a:solidFill>
                  <a:schemeClr val="tx1"/>
                </a:solidFill>
                <a:latin typeface="Arial" pitchFamily="34" charset="0"/>
              </a:defRPr>
            </a:lvl6pPr>
            <a:lvl7pPr marL="2971800" indent="-228600" defTabSz="990600" eaLnBrk="0" fontAlgn="base" hangingPunct="0">
              <a:spcBef>
                <a:spcPct val="30000"/>
              </a:spcBef>
              <a:spcAft>
                <a:spcPct val="0"/>
              </a:spcAft>
              <a:defRPr sz="1200">
                <a:solidFill>
                  <a:schemeClr val="tx1"/>
                </a:solidFill>
                <a:latin typeface="Arial" pitchFamily="34" charset="0"/>
              </a:defRPr>
            </a:lvl7pPr>
            <a:lvl8pPr marL="3429000" indent="-228600" defTabSz="990600" eaLnBrk="0" fontAlgn="base" hangingPunct="0">
              <a:spcBef>
                <a:spcPct val="30000"/>
              </a:spcBef>
              <a:spcAft>
                <a:spcPct val="0"/>
              </a:spcAft>
              <a:defRPr sz="1200">
                <a:solidFill>
                  <a:schemeClr val="tx1"/>
                </a:solidFill>
                <a:latin typeface="Arial" pitchFamily="34" charset="0"/>
              </a:defRPr>
            </a:lvl8pPr>
            <a:lvl9pPr marL="3886200" indent="-228600"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41DEE3CA-1F37-449B-856A-A3664ECC3A4C}" type="slidenum">
              <a:rPr lang="de-DE" altLang="de-DE">
                <a:solidFill>
                  <a:srgbClr val="000000"/>
                </a:solidFill>
                <a:cs typeface="Arial" pitchFamily="34" charset="0"/>
              </a:rPr>
              <a:pPr algn="r" fontAlgn="base">
                <a:spcBef>
                  <a:spcPct val="0"/>
                </a:spcBef>
                <a:spcAft>
                  <a:spcPct val="0"/>
                </a:spcAft>
              </a:pPr>
              <a:t>5</a:t>
            </a:fld>
            <a:endParaRPr lang="de-DE" altLang="de-DE">
              <a:solidFill>
                <a:srgbClr val="000000"/>
              </a:solidFill>
              <a:cs typeface="Arial" pitchFamily="34" charset="0"/>
            </a:endParaRPr>
          </a:p>
        </p:txBody>
      </p:sp>
      <p:sp>
        <p:nvSpPr>
          <p:cNvPr id="340995" name="Rectangle 7"/>
          <p:cNvSpPr txBox="1">
            <a:spLocks noGrp="1" noChangeArrowheads="1"/>
          </p:cNvSpPr>
          <p:nvPr/>
        </p:nvSpPr>
        <p:spPr bwMode="auto">
          <a:xfrm>
            <a:off x="4136675" y="9114235"/>
            <a:ext cx="3165357" cy="4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9" tIns="49519" rIns="99039" bIns="49519" anchor="b"/>
          <a:lstStyle>
            <a:lvl1pPr defTabSz="990600">
              <a:spcBef>
                <a:spcPct val="30000"/>
              </a:spcBef>
              <a:defRPr sz="1200">
                <a:solidFill>
                  <a:schemeClr val="tx1"/>
                </a:solidFill>
                <a:latin typeface="Arial" pitchFamily="34" charset="0"/>
              </a:defRPr>
            </a:lvl1pPr>
            <a:lvl2pPr marL="742950" indent="-285750" defTabSz="990600">
              <a:spcBef>
                <a:spcPct val="30000"/>
              </a:spcBef>
              <a:defRPr sz="1200">
                <a:solidFill>
                  <a:schemeClr val="tx1"/>
                </a:solidFill>
                <a:latin typeface="Arial" pitchFamily="34" charset="0"/>
              </a:defRPr>
            </a:lvl2pPr>
            <a:lvl3pPr marL="1143000" indent="-228600" defTabSz="990600">
              <a:spcBef>
                <a:spcPct val="30000"/>
              </a:spcBef>
              <a:defRPr sz="1200">
                <a:solidFill>
                  <a:schemeClr val="tx1"/>
                </a:solidFill>
                <a:latin typeface="Arial" pitchFamily="34" charset="0"/>
              </a:defRPr>
            </a:lvl3pPr>
            <a:lvl4pPr marL="1600200" indent="-228600" defTabSz="990600">
              <a:spcBef>
                <a:spcPct val="30000"/>
              </a:spcBef>
              <a:defRPr sz="1200">
                <a:solidFill>
                  <a:schemeClr val="tx1"/>
                </a:solidFill>
                <a:latin typeface="Arial" pitchFamily="34" charset="0"/>
              </a:defRPr>
            </a:lvl4pPr>
            <a:lvl5pPr marL="2057400" indent="-228600" defTabSz="990600">
              <a:spcBef>
                <a:spcPct val="30000"/>
              </a:spcBef>
              <a:defRPr sz="1200">
                <a:solidFill>
                  <a:schemeClr val="tx1"/>
                </a:solidFill>
                <a:latin typeface="Arial" pitchFamily="34" charset="0"/>
              </a:defRPr>
            </a:lvl5pPr>
            <a:lvl6pPr marL="2514600" indent="-228600" defTabSz="990600" eaLnBrk="0" fontAlgn="base" hangingPunct="0">
              <a:spcBef>
                <a:spcPct val="30000"/>
              </a:spcBef>
              <a:spcAft>
                <a:spcPct val="0"/>
              </a:spcAft>
              <a:defRPr sz="1200">
                <a:solidFill>
                  <a:schemeClr val="tx1"/>
                </a:solidFill>
                <a:latin typeface="Arial" pitchFamily="34" charset="0"/>
              </a:defRPr>
            </a:lvl6pPr>
            <a:lvl7pPr marL="2971800" indent="-228600" defTabSz="990600" eaLnBrk="0" fontAlgn="base" hangingPunct="0">
              <a:spcBef>
                <a:spcPct val="30000"/>
              </a:spcBef>
              <a:spcAft>
                <a:spcPct val="0"/>
              </a:spcAft>
              <a:defRPr sz="1200">
                <a:solidFill>
                  <a:schemeClr val="tx1"/>
                </a:solidFill>
                <a:latin typeface="Arial" pitchFamily="34" charset="0"/>
              </a:defRPr>
            </a:lvl7pPr>
            <a:lvl8pPr marL="3429000" indent="-228600" defTabSz="990600" eaLnBrk="0" fontAlgn="base" hangingPunct="0">
              <a:spcBef>
                <a:spcPct val="30000"/>
              </a:spcBef>
              <a:spcAft>
                <a:spcPct val="0"/>
              </a:spcAft>
              <a:defRPr sz="1200">
                <a:solidFill>
                  <a:schemeClr val="tx1"/>
                </a:solidFill>
                <a:latin typeface="Arial" pitchFamily="34" charset="0"/>
              </a:defRPr>
            </a:lvl8pPr>
            <a:lvl9pPr marL="3886200" indent="-228600"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AC135A5B-ABB8-4CE6-8051-6EA18E5A32AA}" type="slidenum">
              <a:rPr lang="de-DE" altLang="de-DE" sz="1300">
                <a:solidFill>
                  <a:srgbClr val="000000"/>
                </a:solidFill>
                <a:cs typeface="Arial" pitchFamily="34" charset="0"/>
              </a:rPr>
              <a:pPr algn="r" fontAlgn="base">
                <a:spcBef>
                  <a:spcPct val="0"/>
                </a:spcBef>
                <a:spcAft>
                  <a:spcPct val="0"/>
                </a:spcAft>
              </a:pPr>
              <a:t>5</a:t>
            </a:fld>
            <a:endParaRPr lang="de-DE" altLang="de-DE" sz="1300">
              <a:solidFill>
                <a:srgbClr val="000000"/>
              </a:solidFill>
              <a:cs typeface="Arial" pitchFamily="34" charset="0"/>
            </a:endParaRPr>
          </a:p>
        </p:txBody>
      </p:sp>
      <p:sp>
        <p:nvSpPr>
          <p:cNvPr id="340996" name="Rectangle 7"/>
          <p:cNvSpPr txBox="1">
            <a:spLocks noGrp="1" noChangeArrowheads="1"/>
          </p:cNvSpPr>
          <p:nvPr/>
        </p:nvSpPr>
        <p:spPr bwMode="auto">
          <a:xfrm>
            <a:off x="4136675" y="9114235"/>
            <a:ext cx="3165357" cy="4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9" tIns="49519" rIns="99039" bIns="49519" anchor="b"/>
          <a:lstStyle>
            <a:lvl1pPr defTabSz="990600">
              <a:spcBef>
                <a:spcPct val="30000"/>
              </a:spcBef>
              <a:defRPr sz="1200">
                <a:solidFill>
                  <a:schemeClr val="tx1"/>
                </a:solidFill>
                <a:latin typeface="Arial" pitchFamily="34" charset="0"/>
              </a:defRPr>
            </a:lvl1pPr>
            <a:lvl2pPr marL="742950" indent="-285750" defTabSz="990600">
              <a:spcBef>
                <a:spcPct val="30000"/>
              </a:spcBef>
              <a:defRPr sz="1200">
                <a:solidFill>
                  <a:schemeClr val="tx1"/>
                </a:solidFill>
                <a:latin typeface="Arial" pitchFamily="34" charset="0"/>
              </a:defRPr>
            </a:lvl2pPr>
            <a:lvl3pPr marL="1143000" indent="-228600" defTabSz="990600">
              <a:spcBef>
                <a:spcPct val="30000"/>
              </a:spcBef>
              <a:defRPr sz="1200">
                <a:solidFill>
                  <a:schemeClr val="tx1"/>
                </a:solidFill>
                <a:latin typeface="Arial" pitchFamily="34" charset="0"/>
              </a:defRPr>
            </a:lvl3pPr>
            <a:lvl4pPr marL="1600200" indent="-228600" defTabSz="990600">
              <a:spcBef>
                <a:spcPct val="30000"/>
              </a:spcBef>
              <a:defRPr sz="1200">
                <a:solidFill>
                  <a:schemeClr val="tx1"/>
                </a:solidFill>
                <a:latin typeface="Arial" pitchFamily="34" charset="0"/>
              </a:defRPr>
            </a:lvl4pPr>
            <a:lvl5pPr marL="2057400" indent="-228600" defTabSz="990600">
              <a:spcBef>
                <a:spcPct val="30000"/>
              </a:spcBef>
              <a:defRPr sz="1200">
                <a:solidFill>
                  <a:schemeClr val="tx1"/>
                </a:solidFill>
                <a:latin typeface="Arial" pitchFamily="34" charset="0"/>
              </a:defRPr>
            </a:lvl5pPr>
            <a:lvl6pPr marL="2514600" indent="-228600" defTabSz="990600" eaLnBrk="0" fontAlgn="base" hangingPunct="0">
              <a:spcBef>
                <a:spcPct val="30000"/>
              </a:spcBef>
              <a:spcAft>
                <a:spcPct val="0"/>
              </a:spcAft>
              <a:defRPr sz="1200">
                <a:solidFill>
                  <a:schemeClr val="tx1"/>
                </a:solidFill>
                <a:latin typeface="Arial" pitchFamily="34" charset="0"/>
              </a:defRPr>
            </a:lvl6pPr>
            <a:lvl7pPr marL="2971800" indent="-228600" defTabSz="990600" eaLnBrk="0" fontAlgn="base" hangingPunct="0">
              <a:spcBef>
                <a:spcPct val="30000"/>
              </a:spcBef>
              <a:spcAft>
                <a:spcPct val="0"/>
              </a:spcAft>
              <a:defRPr sz="1200">
                <a:solidFill>
                  <a:schemeClr val="tx1"/>
                </a:solidFill>
                <a:latin typeface="Arial" pitchFamily="34" charset="0"/>
              </a:defRPr>
            </a:lvl7pPr>
            <a:lvl8pPr marL="3429000" indent="-228600" defTabSz="990600" eaLnBrk="0" fontAlgn="base" hangingPunct="0">
              <a:spcBef>
                <a:spcPct val="30000"/>
              </a:spcBef>
              <a:spcAft>
                <a:spcPct val="0"/>
              </a:spcAft>
              <a:defRPr sz="1200">
                <a:solidFill>
                  <a:schemeClr val="tx1"/>
                </a:solidFill>
                <a:latin typeface="Arial" pitchFamily="34" charset="0"/>
              </a:defRPr>
            </a:lvl8pPr>
            <a:lvl9pPr marL="3886200" indent="-228600"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C6D17FF2-D67B-414A-A40A-97FCDBAA3C37}" type="slidenum">
              <a:rPr lang="de-DE" altLang="de-DE" sz="1300">
                <a:solidFill>
                  <a:srgbClr val="000000"/>
                </a:solidFill>
                <a:cs typeface="Arial" pitchFamily="34" charset="0"/>
              </a:rPr>
              <a:pPr algn="r" fontAlgn="base">
                <a:spcBef>
                  <a:spcPct val="0"/>
                </a:spcBef>
                <a:spcAft>
                  <a:spcPct val="0"/>
                </a:spcAft>
              </a:pPr>
              <a:t>5</a:t>
            </a:fld>
            <a:endParaRPr lang="de-DE" altLang="de-DE" sz="1300">
              <a:solidFill>
                <a:srgbClr val="000000"/>
              </a:solidFill>
              <a:cs typeface="Arial" pitchFamily="34" charset="0"/>
            </a:endParaRPr>
          </a:p>
        </p:txBody>
      </p:sp>
      <p:sp>
        <p:nvSpPr>
          <p:cNvPr id="340997" name="Rectangle 7"/>
          <p:cNvSpPr txBox="1">
            <a:spLocks noGrp="1" noChangeArrowheads="1"/>
          </p:cNvSpPr>
          <p:nvPr/>
        </p:nvSpPr>
        <p:spPr bwMode="auto">
          <a:xfrm>
            <a:off x="4136675" y="9114235"/>
            <a:ext cx="3165357" cy="4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9" tIns="49519" rIns="99039" bIns="49519" anchor="b"/>
          <a:lstStyle>
            <a:lvl1pPr defTabSz="990600">
              <a:spcBef>
                <a:spcPct val="30000"/>
              </a:spcBef>
              <a:defRPr sz="1200">
                <a:solidFill>
                  <a:schemeClr val="tx1"/>
                </a:solidFill>
                <a:latin typeface="Arial" pitchFamily="34" charset="0"/>
              </a:defRPr>
            </a:lvl1pPr>
            <a:lvl2pPr marL="742950" indent="-285750" defTabSz="990600">
              <a:spcBef>
                <a:spcPct val="30000"/>
              </a:spcBef>
              <a:defRPr sz="1200">
                <a:solidFill>
                  <a:schemeClr val="tx1"/>
                </a:solidFill>
                <a:latin typeface="Arial" pitchFamily="34" charset="0"/>
              </a:defRPr>
            </a:lvl2pPr>
            <a:lvl3pPr marL="1143000" indent="-228600" defTabSz="990600">
              <a:spcBef>
                <a:spcPct val="30000"/>
              </a:spcBef>
              <a:defRPr sz="1200">
                <a:solidFill>
                  <a:schemeClr val="tx1"/>
                </a:solidFill>
                <a:latin typeface="Arial" pitchFamily="34" charset="0"/>
              </a:defRPr>
            </a:lvl3pPr>
            <a:lvl4pPr marL="1600200" indent="-228600" defTabSz="990600">
              <a:spcBef>
                <a:spcPct val="30000"/>
              </a:spcBef>
              <a:defRPr sz="1200">
                <a:solidFill>
                  <a:schemeClr val="tx1"/>
                </a:solidFill>
                <a:latin typeface="Arial" pitchFamily="34" charset="0"/>
              </a:defRPr>
            </a:lvl4pPr>
            <a:lvl5pPr marL="2057400" indent="-228600" defTabSz="990600">
              <a:spcBef>
                <a:spcPct val="30000"/>
              </a:spcBef>
              <a:defRPr sz="1200">
                <a:solidFill>
                  <a:schemeClr val="tx1"/>
                </a:solidFill>
                <a:latin typeface="Arial" pitchFamily="34" charset="0"/>
              </a:defRPr>
            </a:lvl5pPr>
            <a:lvl6pPr marL="2514600" indent="-228600" defTabSz="990600" eaLnBrk="0" fontAlgn="base" hangingPunct="0">
              <a:spcBef>
                <a:spcPct val="30000"/>
              </a:spcBef>
              <a:spcAft>
                <a:spcPct val="0"/>
              </a:spcAft>
              <a:defRPr sz="1200">
                <a:solidFill>
                  <a:schemeClr val="tx1"/>
                </a:solidFill>
                <a:latin typeface="Arial" pitchFamily="34" charset="0"/>
              </a:defRPr>
            </a:lvl6pPr>
            <a:lvl7pPr marL="2971800" indent="-228600" defTabSz="990600" eaLnBrk="0" fontAlgn="base" hangingPunct="0">
              <a:spcBef>
                <a:spcPct val="30000"/>
              </a:spcBef>
              <a:spcAft>
                <a:spcPct val="0"/>
              </a:spcAft>
              <a:defRPr sz="1200">
                <a:solidFill>
                  <a:schemeClr val="tx1"/>
                </a:solidFill>
                <a:latin typeface="Arial" pitchFamily="34" charset="0"/>
              </a:defRPr>
            </a:lvl7pPr>
            <a:lvl8pPr marL="3429000" indent="-228600" defTabSz="990600" eaLnBrk="0" fontAlgn="base" hangingPunct="0">
              <a:spcBef>
                <a:spcPct val="30000"/>
              </a:spcBef>
              <a:spcAft>
                <a:spcPct val="0"/>
              </a:spcAft>
              <a:defRPr sz="1200">
                <a:solidFill>
                  <a:schemeClr val="tx1"/>
                </a:solidFill>
                <a:latin typeface="Arial" pitchFamily="34" charset="0"/>
              </a:defRPr>
            </a:lvl8pPr>
            <a:lvl9pPr marL="3886200" indent="-228600"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69F10A83-4058-4019-9FA7-07103952AC02}" type="slidenum">
              <a:rPr lang="de-DE" altLang="de-DE" sz="1300">
                <a:solidFill>
                  <a:srgbClr val="000000"/>
                </a:solidFill>
                <a:cs typeface="Arial" pitchFamily="34" charset="0"/>
              </a:rPr>
              <a:pPr algn="r" fontAlgn="base">
                <a:spcBef>
                  <a:spcPct val="0"/>
                </a:spcBef>
                <a:spcAft>
                  <a:spcPct val="0"/>
                </a:spcAft>
              </a:pPr>
              <a:t>5</a:t>
            </a:fld>
            <a:endParaRPr lang="de-DE" altLang="de-DE" sz="1300">
              <a:solidFill>
                <a:srgbClr val="000000"/>
              </a:solidFill>
              <a:cs typeface="Arial" pitchFamily="34" charset="0"/>
            </a:endParaRPr>
          </a:p>
        </p:txBody>
      </p:sp>
      <p:sp>
        <p:nvSpPr>
          <p:cNvPr id="340998" name="Rectangle 7"/>
          <p:cNvSpPr txBox="1">
            <a:spLocks noGrp="1" noChangeArrowheads="1"/>
          </p:cNvSpPr>
          <p:nvPr/>
        </p:nvSpPr>
        <p:spPr bwMode="auto">
          <a:xfrm>
            <a:off x="4136675" y="9114235"/>
            <a:ext cx="3165357" cy="4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9" tIns="49519" rIns="99039" bIns="49519" anchor="b"/>
          <a:lstStyle>
            <a:lvl1pPr defTabSz="990600">
              <a:spcBef>
                <a:spcPct val="30000"/>
              </a:spcBef>
              <a:defRPr sz="1200">
                <a:solidFill>
                  <a:schemeClr val="tx1"/>
                </a:solidFill>
                <a:latin typeface="Arial" pitchFamily="34" charset="0"/>
              </a:defRPr>
            </a:lvl1pPr>
            <a:lvl2pPr marL="742950" indent="-285750" defTabSz="990600">
              <a:spcBef>
                <a:spcPct val="30000"/>
              </a:spcBef>
              <a:defRPr sz="1200">
                <a:solidFill>
                  <a:schemeClr val="tx1"/>
                </a:solidFill>
                <a:latin typeface="Arial" pitchFamily="34" charset="0"/>
              </a:defRPr>
            </a:lvl2pPr>
            <a:lvl3pPr marL="1143000" indent="-228600" defTabSz="990600">
              <a:spcBef>
                <a:spcPct val="30000"/>
              </a:spcBef>
              <a:defRPr sz="1200">
                <a:solidFill>
                  <a:schemeClr val="tx1"/>
                </a:solidFill>
                <a:latin typeface="Arial" pitchFamily="34" charset="0"/>
              </a:defRPr>
            </a:lvl3pPr>
            <a:lvl4pPr marL="1600200" indent="-228600" defTabSz="990600">
              <a:spcBef>
                <a:spcPct val="30000"/>
              </a:spcBef>
              <a:defRPr sz="1200">
                <a:solidFill>
                  <a:schemeClr val="tx1"/>
                </a:solidFill>
                <a:latin typeface="Arial" pitchFamily="34" charset="0"/>
              </a:defRPr>
            </a:lvl4pPr>
            <a:lvl5pPr marL="2057400" indent="-228600" defTabSz="990600">
              <a:spcBef>
                <a:spcPct val="30000"/>
              </a:spcBef>
              <a:defRPr sz="1200">
                <a:solidFill>
                  <a:schemeClr val="tx1"/>
                </a:solidFill>
                <a:latin typeface="Arial" pitchFamily="34" charset="0"/>
              </a:defRPr>
            </a:lvl5pPr>
            <a:lvl6pPr marL="2514600" indent="-228600" defTabSz="990600" eaLnBrk="0" fontAlgn="base" hangingPunct="0">
              <a:spcBef>
                <a:spcPct val="30000"/>
              </a:spcBef>
              <a:spcAft>
                <a:spcPct val="0"/>
              </a:spcAft>
              <a:defRPr sz="1200">
                <a:solidFill>
                  <a:schemeClr val="tx1"/>
                </a:solidFill>
                <a:latin typeface="Arial" pitchFamily="34" charset="0"/>
              </a:defRPr>
            </a:lvl6pPr>
            <a:lvl7pPr marL="2971800" indent="-228600" defTabSz="990600" eaLnBrk="0" fontAlgn="base" hangingPunct="0">
              <a:spcBef>
                <a:spcPct val="30000"/>
              </a:spcBef>
              <a:spcAft>
                <a:spcPct val="0"/>
              </a:spcAft>
              <a:defRPr sz="1200">
                <a:solidFill>
                  <a:schemeClr val="tx1"/>
                </a:solidFill>
                <a:latin typeface="Arial" pitchFamily="34" charset="0"/>
              </a:defRPr>
            </a:lvl7pPr>
            <a:lvl8pPr marL="3429000" indent="-228600" defTabSz="990600" eaLnBrk="0" fontAlgn="base" hangingPunct="0">
              <a:spcBef>
                <a:spcPct val="30000"/>
              </a:spcBef>
              <a:spcAft>
                <a:spcPct val="0"/>
              </a:spcAft>
              <a:defRPr sz="1200">
                <a:solidFill>
                  <a:schemeClr val="tx1"/>
                </a:solidFill>
                <a:latin typeface="Arial" pitchFamily="34" charset="0"/>
              </a:defRPr>
            </a:lvl8pPr>
            <a:lvl9pPr marL="3886200" indent="-228600"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A936B00A-E402-4202-BF2C-F349B4AD5EE5}" type="slidenum">
              <a:rPr lang="de-DE" altLang="de-DE" sz="1300">
                <a:solidFill>
                  <a:srgbClr val="000000"/>
                </a:solidFill>
                <a:cs typeface="Arial" pitchFamily="34" charset="0"/>
              </a:rPr>
              <a:pPr algn="r" fontAlgn="base">
                <a:spcBef>
                  <a:spcPct val="0"/>
                </a:spcBef>
                <a:spcAft>
                  <a:spcPct val="0"/>
                </a:spcAft>
              </a:pPr>
              <a:t>5</a:t>
            </a:fld>
            <a:endParaRPr lang="de-DE" altLang="de-DE" sz="1300">
              <a:solidFill>
                <a:srgbClr val="000000"/>
              </a:solidFill>
              <a:cs typeface="Arial" pitchFamily="34" charset="0"/>
            </a:endParaRPr>
          </a:p>
        </p:txBody>
      </p:sp>
      <p:sp>
        <p:nvSpPr>
          <p:cNvPr id="340999" name="Rectangle 2"/>
          <p:cNvSpPr>
            <a:spLocks noGrp="1" noRot="1" noChangeAspect="1" noChangeArrowheads="1" noTextEdit="1"/>
          </p:cNvSpPr>
          <p:nvPr>
            <p:ph type="sldImg"/>
          </p:nvPr>
        </p:nvSpPr>
        <p:spPr>
          <a:ln/>
        </p:spPr>
      </p:sp>
      <p:sp>
        <p:nvSpPr>
          <p:cNvPr id="341000" name="Rectangle 3"/>
          <p:cNvSpPr>
            <a:spLocks noGrp="1" noChangeArrowheads="1"/>
          </p:cNvSpPr>
          <p:nvPr>
            <p:ph type="body" idx="1"/>
          </p:nvPr>
        </p:nvSpPr>
        <p:spPr>
          <a:noFill/>
        </p:spPr>
        <p:txBody>
          <a:bodyPr/>
          <a:lstStyle/>
          <a:p>
            <a:pPr eaLnBrk="1" hangingPunct="1"/>
            <a:endParaRPr lang="de-AT" altLang="de-DE" smtClean="0"/>
          </a:p>
        </p:txBody>
      </p:sp>
      <p:sp>
        <p:nvSpPr>
          <p:cNvPr id="341001" name="Fußzeilenplatzhalter 1"/>
          <p:cNvSpPr txBox="1">
            <a:spLocks noGrp="1"/>
          </p:cNvSpPr>
          <p:nvPr/>
        </p:nvSpPr>
        <p:spPr bwMode="auto">
          <a:xfrm>
            <a:off x="0" y="9114235"/>
            <a:ext cx="3165357" cy="4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9" tIns="49519" rIns="99039" bIns="49519" anchor="b"/>
          <a:lstStyle>
            <a:lvl1pPr defTabSz="990600">
              <a:spcBef>
                <a:spcPct val="30000"/>
              </a:spcBef>
              <a:defRPr sz="1200">
                <a:solidFill>
                  <a:schemeClr val="tx1"/>
                </a:solidFill>
                <a:latin typeface="Arial" pitchFamily="34" charset="0"/>
              </a:defRPr>
            </a:lvl1pPr>
            <a:lvl2pPr marL="742950" indent="-285750" defTabSz="990600">
              <a:spcBef>
                <a:spcPct val="30000"/>
              </a:spcBef>
              <a:defRPr sz="1200">
                <a:solidFill>
                  <a:schemeClr val="tx1"/>
                </a:solidFill>
                <a:latin typeface="Arial" pitchFamily="34" charset="0"/>
              </a:defRPr>
            </a:lvl2pPr>
            <a:lvl3pPr marL="1143000" indent="-228600" defTabSz="990600">
              <a:spcBef>
                <a:spcPct val="30000"/>
              </a:spcBef>
              <a:defRPr sz="1200">
                <a:solidFill>
                  <a:schemeClr val="tx1"/>
                </a:solidFill>
                <a:latin typeface="Arial" pitchFamily="34" charset="0"/>
              </a:defRPr>
            </a:lvl3pPr>
            <a:lvl4pPr marL="1600200" indent="-228600" defTabSz="990600">
              <a:spcBef>
                <a:spcPct val="30000"/>
              </a:spcBef>
              <a:defRPr sz="1200">
                <a:solidFill>
                  <a:schemeClr val="tx1"/>
                </a:solidFill>
                <a:latin typeface="Arial" pitchFamily="34" charset="0"/>
              </a:defRPr>
            </a:lvl4pPr>
            <a:lvl5pPr marL="2057400" indent="-228600" defTabSz="990600">
              <a:spcBef>
                <a:spcPct val="30000"/>
              </a:spcBef>
              <a:defRPr sz="1200">
                <a:solidFill>
                  <a:schemeClr val="tx1"/>
                </a:solidFill>
                <a:latin typeface="Arial" pitchFamily="34" charset="0"/>
              </a:defRPr>
            </a:lvl5pPr>
            <a:lvl6pPr marL="2514600" indent="-228600" defTabSz="990600" eaLnBrk="0" fontAlgn="base" hangingPunct="0">
              <a:spcBef>
                <a:spcPct val="30000"/>
              </a:spcBef>
              <a:spcAft>
                <a:spcPct val="0"/>
              </a:spcAft>
              <a:defRPr sz="1200">
                <a:solidFill>
                  <a:schemeClr val="tx1"/>
                </a:solidFill>
                <a:latin typeface="Arial" pitchFamily="34" charset="0"/>
              </a:defRPr>
            </a:lvl6pPr>
            <a:lvl7pPr marL="2971800" indent="-228600" defTabSz="990600" eaLnBrk="0" fontAlgn="base" hangingPunct="0">
              <a:spcBef>
                <a:spcPct val="30000"/>
              </a:spcBef>
              <a:spcAft>
                <a:spcPct val="0"/>
              </a:spcAft>
              <a:defRPr sz="1200">
                <a:solidFill>
                  <a:schemeClr val="tx1"/>
                </a:solidFill>
                <a:latin typeface="Arial" pitchFamily="34" charset="0"/>
              </a:defRPr>
            </a:lvl7pPr>
            <a:lvl8pPr marL="3429000" indent="-228600" defTabSz="990600" eaLnBrk="0" fontAlgn="base" hangingPunct="0">
              <a:spcBef>
                <a:spcPct val="30000"/>
              </a:spcBef>
              <a:spcAft>
                <a:spcPct val="0"/>
              </a:spcAft>
              <a:defRPr sz="1200">
                <a:solidFill>
                  <a:schemeClr val="tx1"/>
                </a:solidFill>
                <a:latin typeface="Arial" pitchFamily="34" charset="0"/>
              </a:defRPr>
            </a:lvl8pPr>
            <a:lvl9pPr marL="3886200" indent="-228600" defTabSz="990600" eaLnBrk="0" fontAlgn="base" hangingPunct="0">
              <a:spcBef>
                <a:spcPct val="30000"/>
              </a:spcBef>
              <a:spcAft>
                <a:spcPct val="0"/>
              </a:spcAft>
              <a:defRPr sz="1200">
                <a:solidFill>
                  <a:schemeClr val="tx1"/>
                </a:solidFill>
                <a:latin typeface="Arial" pitchFamily="34" charset="0"/>
              </a:defRPr>
            </a:lvl9pPr>
          </a:lstStyle>
          <a:p>
            <a:pPr fontAlgn="base">
              <a:spcBef>
                <a:spcPct val="0"/>
              </a:spcBef>
              <a:spcAft>
                <a:spcPct val="0"/>
              </a:spcAft>
            </a:pPr>
            <a:r>
              <a:rPr lang="de-DE" altLang="de-DE" sz="1300">
                <a:solidFill>
                  <a:srgbClr val="000000"/>
                </a:solidFill>
                <a:cs typeface="Arial" pitchFamily="34" charset="0"/>
              </a:rPr>
              <a:t>Graz_Stadt_20.6.2013</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Rot="1" noChangeAspect="1" noChangeArrowheads="1" noTextEdit="1"/>
          </p:cNvSpPr>
          <p:nvPr>
            <p:ph type="sldImg"/>
          </p:nvPr>
        </p:nvSpPr>
        <p:spPr>
          <a:ln/>
        </p:spPr>
      </p:sp>
      <p:sp>
        <p:nvSpPr>
          <p:cNvPr id="346115"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txBox="1">
            <a:spLocks noGrp="1" noChangeArrowheads="1"/>
          </p:cNvSpPr>
          <p:nvPr/>
        </p:nvSpPr>
        <p:spPr bwMode="auto">
          <a:xfrm>
            <a:off x="3883643" y="8685610"/>
            <a:ext cx="2972724"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0" tIns="46904" rIns="93810" bIns="46904" anchor="b"/>
          <a:lstStyle>
            <a:lvl1pPr defTabSz="990600">
              <a:spcBef>
                <a:spcPct val="30000"/>
              </a:spcBef>
              <a:defRPr sz="1200">
                <a:solidFill>
                  <a:schemeClr val="tx1"/>
                </a:solidFill>
                <a:latin typeface="Arial" pitchFamily="34" charset="0"/>
              </a:defRPr>
            </a:lvl1pPr>
            <a:lvl2pPr marL="742950" indent="-285750" defTabSz="990600">
              <a:spcBef>
                <a:spcPct val="30000"/>
              </a:spcBef>
              <a:defRPr sz="1200">
                <a:solidFill>
                  <a:schemeClr val="tx1"/>
                </a:solidFill>
                <a:latin typeface="Arial" pitchFamily="34" charset="0"/>
              </a:defRPr>
            </a:lvl2pPr>
            <a:lvl3pPr marL="1143000" indent="-228600" defTabSz="990600">
              <a:spcBef>
                <a:spcPct val="30000"/>
              </a:spcBef>
              <a:defRPr sz="1200">
                <a:solidFill>
                  <a:schemeClr val="tx1"/>
                </a:solidFill>
                <a:latin typeface="Arial" pitchFamily="34" charset="0"/>
              </a:defRPr>
            </a:lvl3pPr>
            <a:lvl4pPr marL="1600200" indent="-228600" defTabSz="990600">
              <a:spcBef>
                <a:spcPct val="30000"/>
              </a:spcBef>
              <a:defRPr sz="1200">
                <a:solidFill>
                  <a:schemeClr val="tx1"/>
                </a:solidFill>
                <a:latin typeface="Arial" pitchFamily="34" charset="0"/>
              </a:defRPr>
            </a:lvl4pPr>
            <a:lvl5pPr marL="2057400" indent="-228600" defTabSz="990600">
              <a:spcBef>
                <a:spcPct val="30000"/>
              </a:spcBef>
              <a:defRPr sz="1200">
                <a:solidFill>
                  <a:schemeClr val="tx1"/>
                </a:solidFill>
                <a:latin typeface="Arial" pitchFamily="34" charset="0"/>
              </a:defRPr>
            </a:lvl5pPr>
            <a:lvl6pPr marL="2514600" indent="-228600" defTabSz="990600" eaLnBrk="0" fontAlgn="base" hangingPunct="0">
              <a:spcBef>
                <a:spcPct val="30000"/>
              </a:spcBef>
              <a:spcAft>
                <a:spcPct val="0"/>
              </a:spcAft>
              <a:defRPr sz="1200">
                <a:solidFill>
                  <a:schemeClr val="tx1"/>
                </a:solidFill>
                <a:latin typeface="Arial" pitchFamily="34" charset="0"/>
              </a:defRPr>
            </a:lvl6pPr>
            <a:lvl7pPr marL="2971800" indent="-228600" defTabSz="990600" eaLnBrk="0" fontAlgn="base" hangingPunct="0">
              <a:spcBef>
                <a:spcPct val="30000"/>
              </a:spcBef>
              <a:spcAft>
                <a:spcPct val="0"/>
              </a:spcAft>
              <a:defRPr sz="1200">
                <a:solidFill>
                  <a:schemeClr val="tx1"/>
                </a:solidFill>
                <a:latin typeface="Arial" pitchFamily="34" charset="0"/>
              </a:defRPr>
            </a:lvl7pPr>
            <a:lvl8pPr marL="3429000" indent="-228600" defTabSz="990600" eaLnBrk="0" fontAlgn="base" hangingPunct="0">
              <a:spcBef>
                <a:spcPct val="30000"/>
              </a:spcBef>
              <a:spcAft>
                <a:spcPct val="0"/>
              </a:spcAft>
              <a:defRPr sz="1200">
                <a:solidFill>
                  <a:schemeClr val="tx1"/>
                </a:solidFill>
                <a:latin typeface="Arial" pitchFamily="34" charset="0"/>
              </a:defRPr>
            </a:lvl8pPr>
            <a:lvl9pPr marL="3886200" indent="-228600"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47452E03-59C3-4515-95BD-8D15AC00E04D}" type="slidenum">
              <a:rPr lang="de-DE" altLang="de-DE">
                <a:solidFill>
                  <a:srgbClr val="000000"/>
                </a:solidFill>
                <a:cs typeface="Arial" pitchFamily="34" charset="0"/>
              </a:rPr>
              <a:pPr algn="r" fontAlgn="base">
                <a:spcBef>
                  <a:spcPct val="0"/>
                </a:spcBef>
                <a:spcAft>
                  <a:spcPct val="0"/>
                </a:spcAft>
              </a:pPr>
              <a:t>11</a:t>
            </a:fld>
            <a:endParaRPr lang="de-DE" altLang="de-DE">
              <a:solidFill>
                <a:srgbClr val="000000"/>
              </a:solidFill>
              <a:cs typeface="Arial" pitchFamily="34" charset="0"/>
            </a:endParaRPr>
          </a:p>
        </p:txBody>
      </p:sp>
      <p:sp>
        <p:nvSpPr>
          <p:cNvPr id="350211" name="Rectangle 7"/>
          <p:cNvSpPr txBox="1">
            <a:spLocks noGrp="1" noChangeArrowheads="1"/>
          </p:cNvSpPr>
          <p:nvPr/>
        </p:nvSpPr>
        <p:spPr bwMode="auto">
          <a:xfrm>
            <a:off x="4136675" y="9114235"/>
            <a:ext cx="3165357" cy="4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9" tIns="49519" rIns="99039" bIns="49519" anchor="b"/>
          <a:lstStyle>
            <a:lvl1pPr defTabSz="990600">
              <a:spcBef>
                <a:spcPct val="30000"/>
              </a:spcBef>
              <a:defRPr sz="1200">
                <a:solidFill>
                  <a:schemeClr val="tx1"/>
                </a:solidFill>
                <a:latin typeface="Arial" pitchFamily="34" charset="0"/>
              </a:defRPr>
            </a:lvl1pPr>
            <a:lvl2pPr marL="742950" indent="-285750" defTabSz="990600">
              <a:spcBef>
                <a:spcPct val="30000"/>
              </a:spcBef>
              <a:defRPr sz="1200">
                <a:solidFill>
                  <a:schemeClr val="tx1"/>
                </a:solidFill>
                <a:latin typeface="Arial" pitchFamily="34" charset="0"/>
              </a:defRPr>
            </a:lvl2pPr>
            <a:lvl3pPr marL="1143000" indent="-228600" defTabSz="990600">
              <a:spcBef>
                <a:spcPct val="30000"/>
              </a:spcBef>
              <a:defRPr sz="1200">
                <a:solidFill>
                  <a:schemeClr val="tx1"/>
                </a:solidFill>
                <a:latin typeface="Arial" pitchFamily="34" charset="0"/>
              </a:defRPr>
            </a:lvl3pPr>
            <a:lvl4pPr marL="1600200" indent="-228600" defTabSz="990600">
              <a:spcBef>
                <a:spcPct val="30000"/>
              </a:spcBef>
              <a:defRPr sz="1200">
                <a:solidFill>
                  <a:schemeClr val="tx1"/>
                </a:solidFill>
                <a:latin typeface="Arial" pitchFamily="34" charset="0"/>
              </a:defRPr>
            </a:lvl4pPr>
            <a:lvl5pPr marL="2057400" indent="-228600" defTabSz="990600">
              <a:spcBef>
                <a:spcPct val="30000"/>
              </a:spcBef>
              <a:defRPr sz="1200">
                <a:solidFill>
                  <a:schemeClr val="tx1"/>
                </a:solidFill>
                <a:latin typeface="Arial" pitchFamily="34" charset="0"/>
              </a:defRPr>
            </a:lvl5pPr>
            <a:lvl6pPr marL="2514600" indent="-228600" defTabSz="990600" eaLnBrk="0" fontAlgn="base" hangingPunct="0">
              <a:spcBef>
                <a:spcPct val="30000"/>
              </a:spcBef>
              <a:spcAft>
                <a:spcPct val="0"/>
              </a:spcAft>
              <a:defRPr sz="1200">
                <a:solidFill>
                  <a:schemeClr val="tx1"/>
                </a:solidFill>
                <a:latin typeface="Arial" pitchFamily="34" charset="0"/>
              </a:defRPr>
            </a:lvl6pPr>
            <a:lvl7pPr marL="2971800" indent="-228600" defTabSz="990600" eaLnBrk="0" fontAlgn="base" hangingPunct="0">
              <a:spcBef>
                <a:spcPct val="30000"/>
              </a:spcBef>
              <a:spcAft>
                <a:spcPct val="0"/>
              </a:spcAft>
              <a:defRPr sz="1200">
                <a:solidFill>
                  <a:schemeClr val="tx1"/>
                </a:solidFill>
                <a:latin typeface="Arial" pitchFamily="34" charset="0"/>
              </a:defRPr>
            </a:lvl7pPr>
            <a:lvl8pPr marL="3429000" indent="-228600" defTabSz="990600" eaLnBrk="0" fontAlgn="base" hangingPunct="0">
              <a:spcBef>
                <a:spcPct val="30000"/>
              </a:spcBef>
              <a:spcAft>
                <a:spcPct val="0"/>
              </a:spcAft>
              <a:defRPr sz="1200">
                <a:solidFill>
                  <a:schemeClr val="tx1"/>
                </a:solidFill>
                <a:latin typeface="Arial" pitchFamily="34" charset="0"/>
              </a:defRPr>
            </a:lvl8pPr>
            <a:lvl9pPr marL="3886200" indent="-228600"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6A9EB2C3-0E9E-413C-B86A-AA58885ECAE7}" type="slidenum">
              <a:rPr lang="de-DE" altLang="de-DE" sz="1300">
                <a:solidFill>
                  <a:srgbClr val="000000"/>
                </a:solidFill>
                <a:cs typeface="Arial" pitchFamily="34" charset="0"/>
              </a:rPr>
              <a:pPr algn="r" fontAlgn="base">
                <a:spcBef>
                  <a:spcPct val="0"/>
                </a:spcBef>
                <a:spcAft>
                  <a:spcPct val="0"/>
                </a:spcAft>
              </a:pPr>
              <a:t>11</a:t>
            </a:fld>
            <a:endParaRPr lang="de-DE" altLang="de-DE" sz="1300">
              <a:solidFill>
                <a:srgbClr val="000000"/>
              </a:solidFill>
              <a:cs typeface="Arial" pitchFamily="34" charset="0"/>
            </a:endParaRPr>
          </a:p>
        </p:txBody>
      </p:sp>
      <p:sp>
        <p:nvSpPr>
          <p:cNvPr id="350212" name="Rectangle 7"/>
          <p:cNvSpPr txBox="1">
            <a:spLocks noGrp="1" noChangeArrowheads="1"/>
          </p:cNvSpPr>
          <p:nvPr/>
        </p:nvSpPr>
        <p:spPr bwMode="auto">
          <a:xfrm>
            <a:off x="4136675" y="9114235"/>
            <a:ext cx="3165357" cy="479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9" tIns="49519" rIns="99039" bIns="49519" anchor="b"/>
          <a:lstStyle>
            <a:lvl1pPr defTabSz="990600">
              <a:spcBef>
                <a:spcPct val="30000"/>
              </a:spcBef>
              <a:defRPr sz="1200">
                <a:solidFill>
                  <a:schemeClr val="tx1"/>
                </a:solidFill>
                <a:latin typeface="Arial" pitchFamily="34" charset="0"/>
              </a:defRPr>
            </a:lvl1pPr>
            <a:lvl2pPr marL="742950" indent="-285750" defTabSz="990600">
              <a:spcBef>
                <a:spcPct val="30000"/>
              </a:spcBef>
              <a:defRPr sz="1200">
                <a:solidFill>
                  <a:schemeClr val="tx1"/>
                </a:solidFill>
                <a:latin typeface="Arial" pitchFamily="34" charset="0"/>
              </a:defRPr>
            </a:lvl2pPr>
            <a:lvl3pPr marL="1143000" indent="-228600" defTabSz="990600">
              <a:spcBef>
                <a:spcPct val="30000"/>
              </a:spcBef>
              <a:defRPr sz="1200">
                <a:solidFill>
                  <a:schemeClr val="tx1"/>
                </a:solidFill>
                <a:latin typeface="Arial" pitchFamily="34" charset="0"/>
              </a:defRPr>
            </a:lvl3pPr>
            <a:lvl4pPr marL="1600200" indent="-228600" defTabSz="990600">
              <a:spcBef>
                <a:spcPct val="30000"/>
              </a:spcBef>
              <a:defRPr sz="1200">
                <a:solidFill>
                  <a:schemeClr val="tx1"/>
                </a:solidFill>
                <a:latin typeface="Arial" pitchFamily="34" charset="0"/>
              </a:defRPr>
            </a:lvl4pPr>
            <a:lvl5pPr marL="2057400" indent="-228600" defTabSz="990600">
              <a:spcBef>
                <a:spcPct val="30000"/>
              </a:spcBef>
              <a:defRPr sz="1200">
                <a:solidFill>
                  <a:schemeClr val="tx1"/>
                </a:solidFill>
                <a:latin typeface="Arial" pitchFamily="34" charset="0"/>
              </a:defRPr>
            </a:lvl5pPr>
            <a:lvl6pPr marL="2514600" indent="-228600" defTabSz="990600" eaLnBrk="0" fontAlgn="base" hangingPunct="0">
              <a:spcBef>
                <a:spcPct val="30000"/>
              </a:spcBef>
              <a:spcAft>
                <a:spcPct val="0"/>
              </a:spcAft>
              <a:defRPr sz="1200">
                <a:solidFill>
                  <a:schemeClr val="tx1"/>
                </a:solidFill>
                <a:latin typeface="Arial" pitchFamily="34" charset="0"/>
              </a:defRPr>
            </a:lvl6pPr>
            <a:lvl7pPr marL="2971800" indent="-228600" defTabSz="990600" eaLnBrk="0" fontAlgn="base" hangingPunct="0">
              <a:spcBef>
                <a:spcPct val="30000"/>
              </a:spcBef>
              <a:spcAft>
                <a:spcPct val="0"/>
              </a:spcAft>
              <a:defRPr sz="1200">
                <a:solidFill>
                  <a:schemeClr val="tx1"/>
                </a:solidFill>
                <a:latin typeface="Arial" pitchFamily="34" charset="0"/>
              </a:defRPr>
            </a:lvl7pPr>
            <a:lvl8pPr marL="3429000" indent="-228600" defTabSz="990600" eaLnBrk="0" fontAlgn="base" hangingPunct="0">
              <a:spcBef>
                <a:spcPct val="30000"/>
              </a:spcBef>
              <a:spcAft>
                <a:spcPct val="0"/>
              </a:spcAft>
              <a:defRPr sz="1200">
                <a:solidFill>
                  <a:schemeClr val="tx1"/>
                </a:solidFill>
                <a:latin typeface="Arial" pitchFamily="34" charset="0"/>
              </a:defRPr>
            </a:lvl8pPr>
            <a:lvl9pPr marL="3886200" indent="-228600" defTabSz="990600" eaLnBrk="0" fontAlgn="base" hangingPunct="0">
              <a:spcBef>
                <a:spcPct val="30000"/>
              </a:spcBef>
              <a:spcAft>
                <a:spcPct val="0"/>
              </a:spcAft>
              <a:defRPr sz="1200">
                <a:solidFill>
                  <a:schemeClr val="tx1"/>
                </a:solidFill>
                <a:latin typeface="Arial" pitchFamily="34" charset="0"/>
              </a:defRPr>
            </a:lvl9pPr>
          </a:lstStyle>
          <a:p>
            <a:pPr algn="r" fontAlgn="base">
              <a:spcBef>
                <a:spcPct val="0"/>
              </a:spcBef>
              <a:spcAft>
                <a:spcPct val="0"/>
              </a:spcAft>
            </a:pPr>
            <a:fld id="{14313954-CCA8-4140-985A-41404CEE2981}" type="slidenum">
              <a:rPr lang="de-DE" altLang="de-DE" sz="1300">
                <a:solidFill>
                  <a:srgbClr val="000000"/>
                </a:solidFill>
                <a:cs typeface="Arial" pitchFamily="34" charset="0"/>
              </a:rPr>
              <a:pPr algn="r" fontAlgn="base">
                <a:spcBef>
                  <a:spcPct val="0"/>
                </a:spcBef>
                <a:spcAft>
                  <a:spcPct val="0"/>
                </a:spcAft>
              </a:pPr>
              <a:t>11</a:t>
            </a:fld>
            <a:endParaRPr lang="de-DE" altLang="de-DE" sz="1300">
              <a:solidFill>
                <a:srgbClr val="000000"/>
              </a:solidFill>
              <a:cs typeface="Arial" pitchFamily="34" charset="0"/>
            </a:endParaRPr>
          </a:p>
        </p:txBody>
      </p:sp>
      <p:sp>
        <p:nvSpPr>
          <p:cNvPr id="350213" name="Rectangle 2"/>
          <p:cNvSpPr>
            <a:spLocks noGrp="1" noRot="1" noChangeAspect="1" noChangeArrowheads="1" noTextEdit="1"/>
          </p:cNvSpPr>
          <p:nvPr>
            <p:ph type="sldImg"/>
          </p:nvPr>
        </p:nvSpPr>
        <p:spPr>
          <a:ln/>
        </p:spPr>
      </p:sp>
      <p:sp>
        <p:nvSpPr>
          <p:cNvPr id="350214" name="Rectangle 3"/>
          <p:cNvSpPr>
            <a:spLocks noGrp="1" noChangeArrowheads="1"/>
          </p:cNvSpPr>
          <p:nvPr>
            <p:ph type="body" idx="1"/>
          </p:nvPr>
        </p:nvSpPr>
        <p:spPr>
          <a:noFill/>
        </p:spPr>
        <p:txBody>
          <a:bodyPr/>
          <a:lstStyle/>
          <a:p>
            <a:pPr eaLnBrk="1" hangingPunct="1"/>
            <a:endParaRPr lang="en-US" altLang="de-DE" smtClean="0"/>
          </a:p>
        </p:txBody>
      </p:sp>
      <p:sp>
        <p:nvSpPr>
          <p:cNvPr id="350215" name="Fußzeilenplatzhalter 1"/>
          <p:cNvSpPr txBox="1">
            <a:spLocks noGrp="1"/>
          </p:cNvSpPr>
          <p:nvPr/>
        </p:nvSpPr>
        <p:spPr bwMode="auto">
          <a:xfrm>
            <a:off x="0" y="8685610"/>
            <a:ext cx="2972725" cy="456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10" tIns="46904" rIns="93810" bIns="46904" anchor="b"/>
          <a:lstStyle>
            <a:lvl1pPr defTabSz="990600">
              <a:spcBef>
                <a:spcPct val="30000"/>
              </a:spcBef>
              <a:defRPr sz="1200">
                <a:solidFill>
                  <a:schemeClr val="tx1"/>
                </a:solidFill>
                <a:latin typeface="Arial" pitchFamily="34" charset="0"/>
              </a:defRPr>
            </a:lvl1pPr>
            <a:lvl2pPr marL="742950" indent="-285750" defTabSz="990600">
              <a:spcBef>
                <a:spcPct val="30000"/>
              </a:spcBef>
              <a:defRPr sz="1200">
                <a:solidFill>
                  <a:schemeClr val="tx1"/>
                </a:solidFill>
                <a:latin typeface="Arial" pitchFamily="34" charset="0"/>
              </a:defRPr>
            </a:lvl2pPr>
            <a:lvl3pPr marL="1143000" indent="-228600" defTabSz="990600">
              <a:spcBef>
                <a:spcPct val="30000"/>
              </a:spcBef>
              <a:defRPr sz="1200">
                <a:solidFill>
                  <a:schemeClr val="tx1"/>
                </a:solidFill>
                <a:latin typeface="Arial" pitchFamily="34" charset="0"/>
              </a:defRPr>
            </a:lvl3pPr>
            <a:lvl4pPr marL="1600200" indent="-228600" defTabSz="990600">
              <a:spcBef>
                <a:spcPct val="30000"/>
              </a:spcBef>
              <a:defRPr sz="1200">
                <a:solidFill>
                  <a:schemeClr val="tx1"/>
                </a:solidFill>
                <a:latin typeface="Arial" pitchFamily="34" charset="0"/>
              </a:defRPr>
            </a:lvl4pPr>
            <a:lvl5pPr marL="2057400" indent="-228600" defTabSz="990600">
              <a:spcBef>
                <a:spcPct val="30000"/>
              </a:spcBef>
              <a:defRPr sz="1200">
                <a:solidFill>
                  <a:schemeClr val="tx1"/>
                </a:solidFill>
                <a:latin typeface="Arial" pitchFamily="34" charset="0"/>
              </a:defRPr>
            </a:lvl5pPr>
            <a:lvl6pPr marL="2514600" indent="-228600" defTabSz="990600" eaLnBrk="0" fontAlgn="base" hangingPunct="0">
              <a:spcBef>
                <a:spcPct val="30000"/>
              </a:spcBef>
              <a:spcAft>
                <a:spcPct val="0"/>
              </a:spcAft>
              <a:defRPr sz="1200">
                <a:solidFill>
                  <a:schemeClr val="tx1"/>
                </a:solidFill>
                <a:latin typeface="Arial" pitchFamily="34" charset="0"/>
              </a:defRPr>
            </a:lvl6pPr>
            <a:lvl7pPr marL="2971800" indent="-228600" defTabSz="990600" eaLnBrk="0" fontAlgn="base" hangingPunct="0">
              <a:spcBef>
                <a:spcPct val="30000"/>
              </a:spcBef>
              <a:spcAft>
                <a:spcPct val="0"/>
              </a:spcAft>
              <a:defRPr sz="1200">
                <a:solidFill>
                  <a:schemeClr val="tx1"/>
                </a:solidFill>
                <a:latin typeface="Arial" pitchFamily="34" charset="0"/>
              </a:defRPr>
            </a:lvl7pPr>
            <a:lvl8pPr marL="3429000" indent="-228600" defTabSz="990600" eaLnBrk="0" fontAlgn="base" hangingPunct="0">
              <a:spcBef>
                <a:spcPct val="30000"/>
              </a:spcBef>
              <a:spcAft>
                <a:spcPct val="0"/>
              </a:spcAft>
              <a:defRPr sz="1200">
                <a:solidFill>
                  <a:schemeClr val="tx1"/>
                </a:solidFill>
                <a:latin typeface="Arial" pitchFamily="34" charset="0"/>
              </a:defRPr>
            </a:lvl8pPr>
            <a:lvl9pPr marL="3886200" indent="-228600" defTabSz="990600" eaLnBrk="0" fontAlgn="base" hangingPunct="0">
              <a:spcBef>
                <a:spcPct val="30000"/>
              </a:spcBef>
              <a:spcAft>
                <a:spcPct val="0"/>
              </a:spcAft>
              <a:defRPr sz="1200">
                <a:solidFill>
                  <a:schemeClr val="tx1"/>
                </a:solidFill>
                <a:latin typeface="Arial" pitchFamily="34" charset="0"/>
              </a:defRPr>
            </a:lvl9pPr>
          </a:lstStyle>
          <a:p>
            <a:pPr fontAlgn="base">
              <a:spcBef>
                <a:spcPct val="0"/>
              </a:spcBef>
              <a:spcAft>
                <a:spcPct val="0"/>
              </a:spcAft>
            </a:pPr>
            <a:r>
              <a:rPr lang="de-DE" altLang="de-DE">
                <a:solidFill>
                  <a:srgbClr val="000000"/>
                </a:solidFill>
                <a:cs typeface="Arial" pitchFamily="34" charset="0"/>
              </a:rPr>
              <a:t>Graz_Stadt_20.6.2013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p:spPr>
        <p:txBody>
          <a:bodyPr/>
          <a:lstStyle/>
          <a:p>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en-GB"/>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4FD4A23-839B-4E02-B091-971F8204FA3E}"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575243085"/>
      </p:ext>
    </p:extLst>
  </p:cSld>
  <p:clrMapOvr>
    <a:masterClrMapping/>
  </p:clrMapOvr>
  <p:transition spd="slow">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12421A3-B40D-4D15-A440-2F78BD8CAEDE}"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408244929"/>
      </p:ext>
    </p:extLst>
  </p:cSld>
  <p:clrMapOvr>
    <a:masterClrMapping/>
  </p:clrMapOvr>
  <p:transition spd="slow">
    <p:circl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GB"/>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842328C1-67D2-4908-97C0-DF2EA5B39687}" type="slidenum">
              <a:rPr lang="de-DE" altLang="de-DE"/>
              <a:pPr/>
              <a:t>‹Nr.›</a:t>
            </a:fld>
            <a:endParaRPr lang="de-DE" altLang="de-DE"/>
          </a:p>
        </p:txBody>
      </p:sp>
    </p:spTree>
    <p:extLst>
      <p:ext uri="{BB962C8B-B14F-4D97-AF65-F5344CB8AC3E}">
        <p14:creationId xmlns:p14="http://schemas.microsoft.com/office/powerpoint/2010/main" val="1276378376"/>
      </p:ext>
    </p:extLst>
  </p:cSld>
  <p:clrMapOvr>
    <a:masterClrMapping/>
  </p:clrMapOvr>
  <p:transition spd="slow">
    <p:circl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D60065C7-9139-4A4D-A381-A85DABEF1556}" type="slidenum">
              <a:rPr lang="de-DE" altLang="de-DE"/>
              <a:pPr/>
              <a:t>‹Nr.›</a:t>
            </a:fld>
            <a:endParaRPr lang="de-DE" altLang="de-DE"/>
          </a:p>
        </p:txBody>
      </p:sp>
    </p:spTree>
    <p:extLst>
      <p:ext uri="{BB962C8B-B14F-4D97-AF65-F5344CB8AC3E}">
        <p14:creationId xmlns:p14="http://schemas.microsoft.com/office/powerpoint/2010/main" val="4190944220"/>
      </p:ext>
    </p:extLst>
  </p:cSld>
  <p:clrMapOvr>
    <a:masterClrMapping/>
  </p:clrMapOvr>
  <p:transition spd="slow">
    <p:circl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F88FC86E-0437-4D32-9005-9D5947F99E5A}" type="slidenum">
              <a:rPr lang="de-DE" altLang="de-DE"/>
              <a:pPr/>
              <a:t>‹Nr.›</a:t>
            </a:fld>
            <a:endParaRPr lang="de-DE" altLang="de-DE"/>
          </a:p>
        </p:txBody>
      </p:sp>
    </p:spTree>
    <p:extLst>
      <p:ext uri="{BB962C8B-B14F-4D97-AF65-F5344CB8AC3E}">
        <p14:creationId xmlns:p14="http://schemas.microsoft.com/office/powerpoint/2010/main" val="545966213"/>
      </p:ext>
    </p:extLst>
  </p:cSld>
  <p:clrMapOvr>
    <a:masterClrMapping/>
  </p:clrMapOvr>
  <p:transition spd="slow">
    <p:circl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4AE74C6A-5A72-4AC2-B18A-0295CDF457C3}" type="slidenum">
              <a:rPr lang="de-DE" altLang="de-DE"/>
              <a:pPr/>
              <a:t>‹Nr.›</a:t>
            </a:fld>
            <a:endParaRPr lang="de-DE" altLang="de-DE"/>
          </a:p>
        </p:txBody>
      </p:sp>
    </p:spTree>
    <p:extLst>
      <p:ext uri="{BB962C8B-B14F-4D97-AF65-F5344CB8AC3E}">
        <p14:creationId xmlns:p14="http://schemas.microsoft.com/office/powerpoint/2010/main" val="3283480402"/>
      </p:ext>
    </p:extLst>
  </p:cSld>
  <p:clrMapOvr>
    <a:masterClrMapping/>
  </p:clrMapOvr>
  <p:transition spd="slow">
    <p:circl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en-GB"/>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6E481345-0EDB-4532-B5AE-17783BD37779}" type="slidenum">
              <a:rPr lang="de-DE" altLang="de-DE"/>
              <a:pPr/>
              <a:t>‹Nr.›</a:t>
            </a:fld>
            <a:endParaRPr lang="de-DE" altLang="de-DE"/>
          </a:p>
        </p:txBody>
      </p:sp>
    </p:spTree>
    <p:extLst>
      <p:ext uri="{BB962C8B-B14F-4D97-AF65-F5344CB8AC3E}">
        <p14:creationId xmlns:p14="http://schemas.microsoft.com/office/powerpoint/2010/main" val="2441083455"/>
      </p:ext>
    </p:extLst>
  </p:cSld>
  <p:clrMapOvr>
    <a:masterClrMapping/>
  </p:clrMapOvr>
  <p:transition spd="slow">
    <p:circl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C5075F6E-D211-43F0-B8D7-D62186712AE9}" type="slidenum">
              <a:rPr lang="de-DE" altLang="de-DE"/>
              <a:pPr/>
              <a:t>‹Nr.›</a:t>
            </a:fld>
            <a:endParaRPr lang="de-DE" altLang="de-DE"/>
          </a:p>
        </p:txBody>
      </p:sp>
    </p:spTree>
    <p:extLst>
      <p:ext uri="{BB962C8B-B14F-4D97-AF65-F5344CB8AC3E}">
        <p14:creationId xmlns:p14="http://schemas.microsoft.com/office/powerpoint/2010/main" val="3315095488"/>
      </p:ext>
    </p:extLst>
  </p:cSld>
  <p:clrMapOvr>
    <a:masterClrMapping/>
  </p:clrMapOvr>
  <p:transition spd="slow">
    <p:circl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en-GB"/>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244527A1-516A-42F9-8995-E0ED915114FE}" type="slidenum">
              <a:rPr lang="de-DE" altLang="de-DE"/>
              <a:pPr/>
              <a:t>‹Nr.›</a:t>
            </a:fld>
            <a:endParaRPr lang="de-DE" altLang="de-DE"/>
          </a:p>
        </p:txBody>
      </p:sp>
    </p:spTree>
    <p:extLst>
      <p:ext uri="{BB962C8B-B14F-4D97-AF65-F5344CB8AC3E}">
        <p14:creationId xmlns:p14="http://schemas.microsoft.com/office/powerpoint/2010/main" val="1062823663"/>
      </p:ext>
    </p:extLst>
  </p:cSld>
  <p:clrMapOvr>
    <a:masterClrMapping/>
  </p:clrMapOvr>
  <p:transition spd="slow">
    <p:circl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3AF670D3-B57A-4374-A0AB-9D8F4FC71337}" type="slidenum">
              <a:rPr lang="de-DE" altLang="de-DE"/>
              <a:pPr/>
              <a:t>‹Nr.›</a:t>
            </a:fld>
            <a:endParaRPr lang="de-DE" altLang="de-DE"/>
          </a:p>
        </p:txBody>
      </p:sp>
    </p:spTree>
    <p:extLst>
      <p:ext uri="{BB962C8B-B14F-4D97-AF65-F5344CB8AC3E}">
        <p14:creationId xmlns:p14="http://schemas.microsoft.com/office/powerpoint/2010/main" val="647990420"/>
      </p:ext>
    </p:extLst>
  </p:cSld>
  <p:clrMapOvr>
    <a:masterClrMapping/>
  </p:clrMapOvr>
  <p:transition spd="slow">
    <p:circl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en-GB"/>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781A7948-622D-4E4D-8BC2-500169A779FA}" type="slidenum">
              <a:rPr lang="de-DE" altLang="de-DE"/>
              <a:pPr/>
              <a:t>‹Nr.›</a:t>
            </a:fld>
            <a:endParaRPr lang="de-DE" altLang="de-DE"/>
          </a:p>
        </p:txBody>
      </p:sp>
    </p:spTree>
    <p:extLst>
      <p:ext uri="{BB962C8B-B14F-4D97-AF65-F5344CB8AC3E}">
        <p14:creationId xmlns:p14="http://schemas.microsoft.com/office/powerpoint/2010/main" val="2523451878"/>
      </p:ext>
    </p:extLst>
  </p:cSld>
  <p:clrMapOvr>
    <a:masterClrMapping/>
  </p:clrMapOvr>
  <p:transition spd="slow">
    <p:circl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42FACB14-0AD3-4B2E-8DE8-2A7064317C63}" type="slidenum">
              <a:rPr lang="de-DE" altLang="de-DE"/>
              <a:pPr/>
              <a:t>‹Nr.›</a:t>
            </a:fld>
            <a:endParaRPr lang="de-DE" altLang="de-DE"/>
          </a:p>
        </p:txBody>
      </p:sp>
    </p:spTree>
    <p:extLst>
      <p:ext uri="{BB962C8B-B14F-4D97-AF65-F5344CB8AC3E}">
        <p14:creationId xmlns:p14="http://schemas.microsoft.com/office/powerpoint/2010/main" val="2919809942"/>
      </p:ext>
    </p:extLst>
  </p:cSld>
  <p:clrMapOvr>
    <a:masterClrMapping/>
  </p:clrMapOvr>
  <p:transition spd="slow">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3C19340-D734-4593-BF1F-18E0899501A6}"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853409666"/>
      </p:ext>
    </p:extLst>
  </p:cSld>
  <p:clrMapOvr>
    <a:masterClrMapping/>
  </p:clrMapOvr>
  <p:transition spd="slow">
    <p:circl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366E4EE1-72F1-46FA-9D20-8632D3C6134A}" type="slidenum">
              <a:rPr lang="de-DE" altLang="de-DE"/>
              <a:pPr/>
              <a:t>‹Nr.›</a:t>
            </a:fld>
            <a:endParaRPr lang="de-DE" altLang="de-DE"/>
          </a:p>
        </p:txBody>
      </p:sp>
    </p:spTree>
    <p:extLst>
      <p:ext uri="{BB962C8B-B14F-4D97-AF65-F5344CB8AC3E}">
        <p14:creationId xmlns:p14="http://schemas.microsoft.com/office/powerpoint/2010/main" val="3007206145"/>
      </p:ext>
    </p:extLst>
  </p:cSld>
  <p:clrMapOvr>
    <a:masterClrMapping/>
  </p:clrMapOvr>
  <p:transition spd="slow">
    <p:circl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GB"/>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004853CD-40D4-451C-8C5C-283173758719}" type="slidenum">
              <a:rPr lang="de-DE" altLang="de-DE"/>
              <a:pPr/>
              <a:t>‹Nr.›</a:t>
            </a:fld>
            <a:endParaRPr lang="de-DE" altLang="de-DE"/>
          </a:p>
        </p:txBody>
      </p:sp>
    </p:spTree>
    <p:extLst>
      <p:ext uri="{BB962C8B-B14F-4D97-AF65-F5344CB8AC3E}">
        <p14:creationId xmlns:p14="http://schemas.microsoft.com/office/powerpoint/2010/main" val="3704275918"/>
      </p:ext>
    </p:extLst>
  </p:cSld>
  <p:clrMapOvr>
    <a:masterClrMapping/>
  </p:clrMapOvr>
  <p:transition spd="slow">
    <p:circl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GB"/>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6B814D0D-F43B-4DBB-AAA2-70392E934001}" type="slidenum">
              <a:rPr lang="de-DE" altLang="de-DE"/>
              <a:pPr/>
              <a:t>‹Nr.›</a:t>
            </a:fld>
            <a:endParaRPr lang="de-DE" altLang="de-DE"/>
          </a:p>
        </p:txBody>
      </p:sp>
    </p:spTree>
    <p:extLst>
      <p:ext uri="{BB962C8B-B14F-4D97-AF65-F5344CB8AC3E}">
        <p14:creationId xmlns:p14="http://schemas.microsoft.com/office/powerpoint/2010/main" val="2537972432"/>
      </p:ext>
    </p:extLst>
  </p:cSld>
  <p:clrMapOvr>
    <a:masterClrMapping/>
  </p:clrMapOvr>
  <p:transition spd="slow">
    <p:circl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7A1854D7-3B1B-4C28-BA1E-7F56FFC3765A}" type="slidenum">
              <a:rPr lang="de-DE" altLang="de-DE"/>
              <a:pPr/>
              <a:t>‹Nr.›</a:t>
            </a:fld>
            <a:endParaRPr lang="de-DE" altLang="de-DE"/>
          </a:p>
        </p:txBody>
      </p:sp>
    </p:spTree>
    <p:extLst>
      <p:ext uri="{BB962C8B-B14F-4D97-AF65-F5344CB8AC3E}">
        <p14:creationId xmlns:p14="http://schemas.microsoft.com/office/powerpoint/2010/main" val="459737179"/>
      </p:ext>
    </p:extLst>
  </p:cSld>
  <p:clrMapOvr>
    <a:masterClrMapping/>
  </p:clrMapOvr>
  <p:transition spd="slow">
    <p:circl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84308D2F-D774-460C-82DE-1FEC721406C1}" type="slidenum">
              <a:rPr lang="de-DE" altLang="de-DE"/>
              <a:pPr/>
              <a:t>‹Nr.›</a:t>
            </a:fld>
            <a:endParaRPr lang="de-DE" altLang="de-DE"/>
          </a:p>
        </p:txBody>
      </p:sp>
    </p:spTree>
    <p:extLst>
      <p:ext uri="{BB962C8B-B14F-4D97-AF65-F5344CB8AC3E}">
        <p14:creationId xmlns:p14="http://schemas.microsoft.com/office/powerpoint/2010/main" val="1820657010"/>
      </p:ext>
    </p:extLst>
  </p:cSld>
  <p:clrMapOvr>
    <a:masterClrMapping/>
  </p:clrMapOvr>
  <p:transition spd="slow">
    <p:circl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en-GB"/>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E73D817-65B6-431D-8DC3-B3868D0BA30E}" type="datetimeFigureOut">
              <a:rPr lang="de-DE"/>
              <a:pPr>
                <a:defRPr/>
              </a:pPr>
              <a:t>18.05.2014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A2F97AD9-E5BE-4318-B58D-D9EE545F00D1}" type="slidenum">
              <a:rPr lang="de-DE" altLang="de-DE"/>
              <a:pPr/>
              <a:t>‹Nr.›</a:t>
            </a:fld>
            <a:endParaRPr lang="de-DE" altLang="de-DE"/>
          </a:p>
        </p:txBody>
      </p:sp>
    </p:spTree>
    <p:extLst>
      <p:ext uri="{BB962C8B-B14F-4D97-AF65-F5344CB8AC3E}">
        <p14:creationId xmlns:p14="http://schemas.microsoft.com/office/powerpoint/2010/main" val="3375374739"/>
      </p:ext>
    </p:extLst>
  </p:cSld>
  <p:clrMapOvr>
    <a:masterClrMapping/>
  </p:clrMapOvr>
  <p:transition spd="slow">
    <p:zo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1E442C4-69BE-4C18-BA25-BF30DFB8A797}" type="datetimeFigureOut">
              <a:rPr lang="de-DE"/>
              <a:pPr>
                <a:defRPr/>
              </a:pPr>
              <a:t>18.05.2014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EC62450B-A730-4CF5-BCFE-79E1E77ACA4C}" type="slidenum">
              <a:rPr lang="de-DE" altLang="de-DE"/>
              <a:pPr/>
              <a:t>‹Nr.›</a:t>
            </a:fld>
            <a:endParaRPr lang="de-DE" altLang="de-DE"/>
          </a:p>
        </p:txBody>
      </p:sp>
    </p:spTree>
    <p:extLst>
      <p:ext uri="{BB962C8B-B14F-4D97-AF65-F5344CB8AC3E}">
        <p14:creationId xmlns:p14="http://schemas.microsoft.com/office/powerpoint/2010/main" val="258915761"/>
      </p:ext>
    </p:extLst>
  </p:cSld>
  <p:clrMapOvr>
    <a:masterClrMapping/>
  </p:clrMapOvr>
  <p:transition spd="slow">
    <p:zo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48"/>
            <a:ext cx="7886700" cy="2852737"/>
          </a:xfrm>
        </p:spPr>
        <p:txBody>
          <a:bodyPr anchor="b"/>
          <a:lstStyle>
            <a:lvl1pPr>
              <a:defRPr sz="6000"/>
            </a:lvl1pPr>
          </a:lstStyle>
          <a:p>
            <a:r>
              <a:rPr lang="de-DE" smtClean="0"/>
              <a:t>Titelmasterformat durch Klicken bearbeiten</a:t>
            </a:r>
            <a:endParaRPr lang="en-GB"/>
          </a:p>
        </p:txBody>
      </p:sp>
      <p:sp>
        <p:nvSpPr>
          <p:cNvPr id="3" name="Textplatzhalter 2"/>
          <p:cNvSpPr>
            <a:spLocks noGrp="1"/>
          </p:cNvSpPr>
          <p:nvPr>
            <p:ph type="body" idx="1"/>
          </p:nvPr>
        </p:nvSpPr>
        <p:spPr>
          <a:xfrm>
            <a:off x="623888" y="458947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fld id="{6C4FE4F1-4B90-463A-8395-394AC6AF845B}" type="datetimeFigureOut">
              <a:rPr lang="de-DE"/>
              <a:pPr>
                <a:defRPr/>
              </a:pPr>
              <a:t>18.05.2014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901A4682-B6F3-40A2-ACC0-BE0DBC73166A}" type="slidenum">
              <a:rPr lang="de-DE" altLang="de-DE"/>
              <a:pPr/>
              <a:t>‹Nr.›</a:t>
            </a:fld>
            <a:endParaRPr lang="de-DE" altLang="de-DE"/>
          </a:p>
        </p:txBody>
      </p:sp>
    </p:spTree>
    <p:extLst>
      <p:ext uri="{BB962C8B-B14F-4D97-AF65-F5344CB8AC3E}">
        <p14:creationId xmlns:p14="http://schemas.microsoft.com/office/powerpoint/2010/main" val="3142906531"/>
      </p:ext>
    </p:extLst>
  </p:cSld>
  <p:clrMapOvr>
    <a:masterClrMapping/>
  </p:clrMapOvr>
  <p:transition spd="slow">
    <p:zo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6"/>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6"/>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D53E3C84-7702-4582-BC56-699AC9A33DA5}" type="datetimeFigureOut">
              <a:rPr lang="de-DE"/>
              <a:pPr>
                <a:defRPr/>
              </a:pPr>
              <a:t>18.05.2014</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07F23FD1-C307-4936-8C80-9A19E432AE03}" type="slidenum">
              <a:rPr lang="de-DE" altLang="de-DE"/>
              <a:pPr/>
              <a:t>‹Nr.›</a:t>
            </a:fld>
            <a:endParaRPr lang="de-DE" altLang="de-DE"/>
          </a:p>
        </p:txBody>
      </p:sp>
    </p:spTree>
    <p:extLst>
      <p:ext uri="{BB962C8B-B14F-4D97-AF65-F5344CB8AC3E}">
        <p14:creationId xmlns:p14="http://schemas.microsoft.com/office/powerpoint/2010/main" val="1495245031"/>
      </p:ext>
    </p:extLst>
  </p:cSld>
  <p:clrMapOvr>
    <a:masterClrMapping/>
  </p:clrMapOvr>
  <p:transition spd="slow">
    <p:zo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9"/>
            <a:ext cx="7886700" cy="1325563"/>
          </a:xfrm>
        </p:spPr>
        <p:txBody>
          <a:bodyPr/>
          <a:lstStyle/>
          <a:p>
            <a:r>
              <a:rPr lang="de-DE" smtClean="0"/>
              <a:t>Titelmasterformat durch Klicken bearbeiten</a:t>
            </a:r>
            <a:endParaRPr lang="en-GB"/>
          </a:p>
        </p:txBody>
      </p:sp>
      <p:sp>
        <p:nvSpPr>
          <p:cNvPr id="3" name="Textplatzhalt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9"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7C71460D-F535-458F-91C5-702A20874E60}" type="datetimeFigureOut">
              <a:rPr lang="de-DE"/>
              <a:pPr>
                <a:defRPr/>
              </a:pPr>
              <a:t>18.05.2014</a:t>
            </a:fld>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030184C1-B085-4FDB-99B3-0FD7496909B2}" type="slidenum">
              <a:rPr lang="de-DE" altLang="de-DE"/>
              <a:pPr/>
              <a:t>‹Nr.›</a:t>
            </a:fld>
            <a:endParaRPr lang="de-DE" altLang="de-DE"/>
          </a:p>
        </p:txBody>
      </p:sp>
    </p:spTree>
    <p:extLst>
      <p:ext uri="{BB962C8B-B14F-4D97-AF65-F5344CB8AC3E}">
        <p14:creationId xmlns:p14="http://schemas.microsoft.com/office/powerpoint/2010/main" val="144630654"/>
      </p:ext>
    </p:extLst>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en-GB"/>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4508BB75-81E7-472E-B7AE-097E49517AAD}" type="slidenum">
              <a:rPr lang="de-DE" altLang="de-DE"/>
              <a:pPr/>
              <a:t>‹Nr.›</a:t>
            </a:fld>
            <a:endParaRPr lang="de-DE" altLang="de-DE"/>
          </a:p>
        </p:txBody>
      </p:sp>
    </p:spTree>
    <p:extLst>
      <p:ext uri="{BB962C8B-B14F-4D97-AF65-F5344CB8AC3E}">
        <p14:creationId xmlns:p14="http://schemas.microsoft.com/office/powerpoint/2010/main" val="1223940913"/>
      </p:ext>
    </p:extLst>
  </p:cSld>
  <p:clrMapOvr>
    <a:masterClrMapping/>
  </p:clrMapOvr>
  <p:transition spd="slow">
    <p:circl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EE96577F-6313-452A-8DE6-1BB46402C7A9}" type="datetimeFigureOut">
              <a:rPr lang="de-DE"/>
              <a:pPr>
                <a:defRPr/>
              </a:pPr>
              <a:t>18.05.2014</a:t>
            </a:fld>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BDED172A-817A-48D5-9A28-70303CBA0E52}" type="slidenum">
              <a:rPr lang="de-DE" altLang="de-DE"/>
              <a:pPr/>
              <a:t>‹Nr.›</a:t>
            </a:fld>
            <a:endParaRPr lang="de-DE" altLang="de-DE"/>
          </a:p>
        </p:txBody>
      </p:sp>
    </p:spTree>
    <p:extLst>
      <p:ext uri="{BB962C8B-B14F-4D97-AF65-F5344CB8AC3E}">
        <p14:creationId xmlns:p14="http://schemas.microsoft.com/office/powerpoint/2010/main" val="483272572"/>
      </p:ext>
    </p:extLst>
  </p:cSld>
  <p:clrMapOvr>
    <a:masterClrMapping/>
  </p:clrMapOvr>
  <p:transition spd="slow">
    <p:zo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BE6C50B-FC1E-443E-B7C6-87E5F65074C7}" type="datetimeFigureOut">
              <a:rPr lang="de-DE"/>
              <a:pPr>
                <a:defRPr/>
              </a:pPr>
              <a:t>18.05.2014</a:t>
            </a:fld>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22A8D813-D44B-41CC-8D0B-74BCCBD6F884}" type="slidenum">
              <a:rPr lang="de-DE" altLang="de-DE"/>
              <a:pPr/>
              <a:t>‹Nr.›</a:t>
            </a:fld>
            <a:endParaRPr lang="de-DE" altLang="de-DE"/>
          </a:p>
        </p:txBody>
      </p:sp>
    </p:spTree>
    <p:extLst>
      <p:ext uri="{BB962C8B-B14F-4D97-AF65-F5344CB8AC3E}">
        <p14:creationId xmlns:p14="http://schemas.microsoft.com/office/powerpoint/2010/main" val="368060563"/>
      </p:ext>
    </p:extLst>
  </p:cSld>
  <p:clrMapOvr>
    <a:masterClrMapping/>
  </p:clrMapOvr>
  <p:transition spd="slow">
    <p:zo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43" y="457200"/>
            <a:ext cx="2949575" cy="1600200"/>
          </a:xfrm>
        </p:spPr>
        <p:txBody>
          <a:bodyPr anchor="b"/>
          <a:lstStyle>
            <a:lvl1pPr>
              <a:defRPr sz="3200"/>
            </a:lvl1pPr>
          </a:lstStyle>
          <a:p>
            <a:r>
              <a:rPr lang="de-DE" smtClean="0"/>
              <a:t>Titelmasterformat durch Klicken bearbeiten</a:t>
            </a:r>
            <a:endParaRPr lang="en-GB"/>
          </a:p>
        </p:txBody>
      </p:sp>
      <p:sp>
        <p:nvSpPr>
          <p:cNvPr id="3" name="Inhaltsplatzhalter 2"/>
          <p:cNvSpPr>
            <a:spLocks noGrp="1"/>
          </p:cNvSpPr>
          <p:nvPr>
            <p:ph idx="1"/>
          </p:nvPr>
        </p:nvSpPr>
        <p:spPr>
          <a:xfrm>
            <a:off x="3887788" y="98743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630243"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577ECE91-3B78-4E4D-976E-6AD22C38D092}" type="datetimeFigureOut">
              <a:rPr lang="de-DE"/>
              <a:pPr>
                <a:defRPr/>
              </a:pPr>
              <a:t>18.05.2014</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27C20068-B0BF-4671-9B5F-A67EE9C8EF5B}" type="slidenum">
              <a:rPr lang="de-DE" altLang="de-DE"/>
              <a:pPr/>
              <a:t>‹Nr.›</a:t>
            </a:fld>
            <a:endParaRPr lang="de-DE" altLang="de-DE"/>
          </a:p>
        </p:txBody>
      </p:sp>
    </p:spTree>
    <p:extLst>
      <p:ext uri="{BB962C8B-B14F-4D97-AF65-F5344CB8AC3E}">
        <p14:creationId xmlns:p14="http://schemas.microsoft.com/office/powerpoint/2010/main" val="1705934969"/>
      </p:ext>
    </p:extLst>
  </p:cSld>
  <p:clrMapOvr>
    <a:masterClrMapping/>
  </p:clrMapOvr>
  <p:transition spd="slow">
    <p:zo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43" y="457200"/>
            <a:ext cx="2949575" cy="1600200"/>
          </a:xfrm>
        </p:spPr>
        <p:txBody>
          <a:bodyPr anchor="b"/>
          <a:lstStyle>
            <a:lvl1pPr>
              <a:defRPr sz="3200"/>
            </a:lvl1pPr>
          </a:lstStyle>
          <a:p>
            <a:r>
              <a:rPr lang="de-DE" smtClean="0"/>
              <a:t>Titelmasterformat durch Klicken bearbeiten</a:t>
            </a:r>
            <a:endParaRPr lang="en-GB"/>
          </a:p>
        </p:txBody>
      </p:sp>
      <p:sp>
        <p:nvSpPr>
          <p:cNvPr id="3" name="Bildplatzhalter 2"/>
          <p:cNvSpPr>
            <a:spLocks noGrp="1"/>
          </p:cNvSpPr>
          <p:nvPr>
            <p:ph type="pic" idx="1"/>
          </p:nvPr>
        </p:nvSpPr>
        <p:spPr>
          <a:xfrm>
            <a:off x="3887788" y="98743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platzhalter 3"/>
          <p:cNvSpPr>
            <a:spLocks noGrp="1"/>
          </p:cNvSpPr>
          <p:nvPr>
            <p:ph type="body" sz="half" idx="2"/>
          </p:nvPr>
        </p:nvSpPr>
        <p:spPr>
          <a:xfrm>
            <a:off x="630243"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65B8D09D-81BE-4AAD-B692-D5F053556451}" type="datetimeFigureOut">
              <a:rPr lang="de-DE"/>
              <a:pPr>
                <a:defRPr/>
              </a:pPr>
              <a:t>18.05.2014</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90A5402F-8C62-428A-A9BA-68CA00CD6463}" type="slidenum">
              <a:rPr lang="de-DE" altLang="de-DE"/>
              <a:pPr/>
              <a:t>‹Nr.›</a:t>
            </a:fld>
            <a:endParaRPr lang="de-DE" altLang="de-DE"/>
          </a:p>
        </p:txBody>
      </p:sp>
    </p:spTree>
    <p:extLst>
      <p:ext uri="{BB962C8B-B14F-4D97-AF65-F5344CB8AC3E}">
        <p14:creationId xmlns:p14="http://schemas.microsoft.com/office/powerpoint/2010/main" val="3234485895"/>
      </p:ext>
    </p:extLst>
  </p:cSld>
  <p:clrMapOvr>
    <a:masterClrMapping/>
  </p:clrMapOvr>
  <p:transition spd="slow">
    <p:zo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75C0138-3ECF-4703-A6F9-58212ADBC878}" type="datetimeFigureOut">
              <a:rPr lang="de-DE"/>
              <a:pPr>
                <a:defRPr/>
              </a:pPr>
              <a:t>18.05.2014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013A1D47-5DFA-411D-8009-5E8842045C50}" type="slidenum">
              <a:rPr lang="de-DE" altLang="de-DE"/>
              <a:pPr/>
              <a:t>‹Nr.›</a:t>
            </a:fld>
            <a:endParaRPr lang="de-DE" altLang="de-DE"/>
          </a:p>
        </p:txBody>
      </p:sp>
    </p:spTree>
    <p:extLst>
      <p:ext uri="{BB962C8B-B14F-4D97-AF65-F5344CB8AC3E}">
        <p14:creationId xmlns:p14="http://schemas.microsoft.com/office/powerpoint/2010/main" val="3581947968"/>
      </p:ext>
    </p:extLst>
  </p:cSld>
  <p:clrMapOvr>
    <a:masterClrMapping/>
  </p:clrMapOvr>
  <p:transition spd="slow">
    <p:zo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4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C89D8C9-04C3-4865-9E4E-2856BB430CA3}" type="datetimeFigureOut">
              <a:rPr lang="de-DE"/>
              <a:pPr>
                <a:defRPr/>
              </a:pPr>
              <a:t>18.05.2014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49D080DF-6E2D-4391-843E-9F90875157C3}" type="slidenum">
              <a:rPr lang="de-DE" altLang="de-DE"/>
              <a:pPr/>
              <a:t>‹Nr.›</a:t>
            </a:fld>
            <a:endParaRPr lang="de-DE" altLang="de-DE"/>
          </a:p>
        </p:txBody>
      </p:sp>
    </p:spTree>
    <p:extLst>
      <p:ext uri="{BB962C8B-B14F-4D97-AF65-F5344CB8AC3E}">
        <p14:creationId xmlns:p14="http://schemas.microsoft.com/office/powerpoint/2010/main" val="2675231914"/>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A93DABFF-BE0D-406D-93E6-CF7E92E7E384}" type="slidenum">
              <a:rPr lang="de-DE" altLang="de-DE"/>
              <a:pPr/>
              <a:t>‹Nr.›</a:t>
            </a:fld>
            <a:endParaRPr lang="de-DE" altLang="de-DE"/>
          </a:p>
        </p:txBody>
      </p:sp>
    </p:spTree>
    <p:extLst>
      <p:ext uri="{BB962C8B-B14F-4D97-AF65-F5344CB8AC3E}">
        <p14:creationId xmlns:p14="http://schemas.microsoft.com/office/powerpoint/2010/main" val="373371475"/>
      </p:ext>
    </p:extLst>
  </p:cSld>
  <p:clrMapOvr>
    <a:masterClrMapping/>
  </p:clrMapOvr>
  <p:transition spd="slow">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en-GB"/>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301456C2-E4EF-40A9-AB74-7C7AC1A97E74}" type="slidenum">
              <a:rPr lang="de-DE" altLang="de-DE"/>
              <a:pPr/>
              <a:t>‹Nr.›</a:t>
            </a:fld>
            <a:endParaRPr lang="de-DE" altLang="de-DE"/>
          </a:p>
        </p:txBody>
      </p:sp>
    </p:spTree>
    <p:extLst>
      <p:ext uri="{BB962C8B-B14F-4D97-AF65-F5344CB8AC3E}">
        <p14:creationId xmlns:p14="http://schemas.microsoft.com/office/powerpoint/2010/main" val="1142601082"/>
      </p:ext>
    </p:extLst>
  </p:cSld>
  <p:clrMapOvr>
    <a:masterClrMapping/>
  </p:clrMapOvr>
  <p:transition spd="slow">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A0928E95-F1AB-4313-98AC-88804181BBB8}" type="slidenum">
              <a:rPr lang="de-DE" altLang="de-DE"/>
              <a:pPr/>
              <a:t>‹Nr.›</a:t>
            </a:fld>
            <a:endParaRPr lang="de-DE" altLang="de-DE"/>
          </a:p>
        </p:txBody>
      </p:sp>
    </p:spTree>
    <p:extLst>
      <p:ext uri="{BB962C8B-B14F-4D97-AF65-F5344CB8AC3E}">
        <p14:creationId xmlns:p14="http://schemas.microsoft.com/office/powerpoint/2010/main" val="2193103542"/>
      </p:ext>
    </p:extLst>
  </p:cSld>
  <p:clrMapOvr>
    <a:masterClrMapping/>
  </p:clrMapOvr>
  <p:transition spd="slow">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en-GB"/>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769122C2-E081-4204-AB8F-AE6FE8394B36}" type="slidenum">
              <a:rPr lang="de-DE" altLang="de-DE"/>
              <a:pPr/>
              <a:t>‹Nr.›</a:t>
            </a:fld>
            <a:endParaRPr lang="de-DE" altLang="de-DE"/>
          </a:p>
        </p:txBody>
      </p:sp>
    </p:spTree>
    <p:extLst>
      <p:ext uri="{BB962C8B-B14F-4D97-AF65-F5344CB8AC3E}">
        <p14:creationId xmlns:p14="http://schemas.microsoft.com/office/powerpoint/2010/main" val="3981257733"/>
      </p:ext>
    </p:extLst>
  </p:cSld>
  <p:clrMapOvr>
    <a:masterClrMapping/>
  </p:clrMapOvr>
  <p:transition spd="slow">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37A58B88-C50F-42E5-B46E-7D366730699D}" type="slidenum">
              <a:rPr lang="de-DE" altLang="de-DE"/>
              <a:pPr/>
              <a:t>‹Nr.›</a:t>
            </a:fld>
            <a:endParaRPr lang="de-DE" altLang="de-DE"/>
          </a:p>
        </p:txBody>
      </p:sp>
    </p:spTree>
    <p:extLst>
      <p:ext uri="{BB962C8B-B14F-4D97-AF65-F5344CB8AC3E}">
        <p14:creationId xmlns:p14="http://schemas.microsoft.com/office/powerpoint/2010/main" val="2292145531"/>
      </p:ext>
    </p:extLst>
  </p:cSld>
  <p:clrMapOvr>
    <a:masterClrMapping/>
  </p:clrMapOvr>
  <p:transition spd="slow">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E449495F-F0CD-4467-82DA-37E975F3C7E2}" type="slidenum">
              <a:rPr lang="de-DE" altLang="de-DE"/>
              <a:pPr/>
              <a:t>‹Nr.›</a:t>
            </a:fld>
            <a:endParaRPr lang="de-DE" altLang="de-DE"/>
          </a:p>
        </p:txBody>
      </p:sp>
    </p:spTree>
    <p:extLst>
      <p:ext uri="{BB962C8B-B14F-4D97-AF65-F5344CB8AC3E}">
        <p14:creationId xmlns:p14="http://schemas.microsoft.com/office/powerpoint/2010/main" val="2146699991"/>
      </p:ext>
    </p:extLst>
  </p:cSld>
  <p:clrMapOvr>
    <a:masterClrMapping/>
  </p:clrMapOvr>
  <p:transition spd="slow">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GB"/>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900B21EB-7F26-4263-8E6B-01817CEEB639}" type="slidenum">
              <a:rPr lang="de-DE" altLang="de-DE"/>
              <a:pPr/>
              <a:t>‹Nr.›</a:t>
            </a:fld>
            <a:endParaRPr lang="de-DE" altLang="de-DE"/>
          </a:p>
        </p:txBody>
      </p:sp>
    </p:spTree>
    <p:extLst>
      <p:ext uri="{BB962C8B-B14F-4D97-AF65-F5344CB8AC3E}">
        <p14:creationId xmlns:p14="http://schemas.microsoft.com/office/powerpoint/2010/main" val="1802513294"/>
      </p:ext>
    </p:extLst>
  </p:cSld>
  <p:clrMapOvr>
    <a:masterClrMapping/>
  </p:clrMapOvr>
  <p:transition spd="slow">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4892BDF-6533-4842-9881-9EB660C68B14}"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3278447546"/>
      </p:ext>
    </p:extLst>
  </p:cSld>
  <p:clrMapOvr>
    <a:masterClrMapping/>
  </p:clrMapOvr>
  <p:transition spd="slow">
    <p:circl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GB"/>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E893D3C0-6BBC-4D2D-83CB-E78D2C7DD80D}" type="slidenum">
              <a:rPr lang="de-DE" altLang="de-DE"/>
              <a:pPr/>
              <a:t>‹Nr.›</a:t>
            </a:fld>
            <a:endParaRPr lang="de-DE" altLang="de-DE"/>
          </a:p>
        </p:txBody>
      </p:sp>
    </p:spTree>
    <p:extLst>
      <p:ext uri="{BB962C8B-B14F-4D97-AF65-F5344CB8AC3E}">
        <p14:creationId xmlns:p14="http://schemas.microsoft.com/office/powerpoint/2010/main" val="1521704891"/>
      </p:ext>
    </p:extLst>
  </p:cSld>
  <p:clrMapOvr>
    <a:masterClrMapping/>
  </p:clrMapOvr>
  <p:transition spd="slow">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E9DFAC61-E310-481A-81C6-C25B36D3D826}" type="slidenum">
              <a:rPr lang="de-DE" altLang="de-DE"/>
              <a:pPr/>
              <a:t>‹Nr.›</a:t>
            </a:fld>
            <a:endParaRPr lang="de-DE" altLang="de-DE"/>
          </a:p>
        </p:txBody>
      </p:sp>
    </p:spTree>
    <p:extLst>
      <p:ext uri="{BB962C8B-B14F-4D97-AF65-F5344CB8AC3E}">
        <p14:creationId xmlns:p14="http://schemas.microsoft.com/office/powerpoint/2010/main" val="1607415516"/>
      </p:ext>
    </p:extLst>
  </p:cSld>
  <p:clrMapOvr>
    <a:masterClrMapping/>
  </p:clrMapOvr>
  <p:transition spd="slow">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22072877-8239-4BB7-9EDD-01B5FC4D52DC}" type="slidenum">
              <a:rPr lang="de-DE" altLang="de-DE"/>
              <a:pPr/>
              <a:t>‹Nr.›</a:t>
            </a:fld>
            <a:endParaRPr lang="de-DE" altLang="de-DE"/>
          </a:p>
        </p:txBody>
      </p:sp>
    </p:spTree>
    <p:extLst>
      <p:ext uri="{BB962C8B-B14F-4D97-AF65-F5344CB8AC3E}">
        <p14:creationId xmlns:p14="http://schemas.microsoft.com/office/powerpoint/2010/main" val="1664208399"/>
      </p:ext>
    </p:extLst>
  </p:cSld>
  <p:clrMapOvr>
    <a:masterClrMapping/>
  </p:clrMapOvr>
  <p:transition spd="slow">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8F1A5DB1-AA0B-4126-98E2-1728BAA69266}" type="slidenum">
              <a:rPr lang="de-DE" altLang="de-DE"/>
              <a:pPr/>
              <a:t>‹Nr.›</a:t>
            </a:fld>
            <a:endParaRPr lang="de-DE" altLang="de-DE"/>
          </a:p>
        </p:txBody>
      </p:sp>
    </p:spTree>
    <p:extLst>
      <p:ext uri="{BB962C8B-B14F-4D97-AF65-F5344CB8AC3E}">
        <p14:creationId xmlns:p14="http://schemas.microsoft.com/office/powerpoint/2010/main" val="1963215212"/>
      </p:ext>
    </p:extLst>
  </p:cSld>
  <p:clrMapOvr>
    <a:masterClrMapping/>
  </p:clrMapOvr>
  <p:transition spd="slow">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A720CBF5-7425-4A89-B6AE-05B529E650D5}" type="datetimeFigureOut">
              <a:rPr lang="de-DE"/>
              <a:pPr>
                <a:defRPr/>
              </a:pPr>
              <a:t>18.05.2014</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hangingPunct="0">
              <a:defRPr>
                <a:latin typeface="Arial" pitchFamily="34" charset="0"/>
              </a:defRPr>
            </a:lvl1pPr>
          </a:lstStyle>
          <a:p>
            <a:fld id="{5A7CEB18-63E0-45C1-B929-6870A768911A}" type="slidenum">
              <a:rPr lang="de-DE" altLang="en-US"/>
              <a:pPr/>
              <a:t>‹Nr.›</a:t>
            </a:fld>
            <a:endParaRPr lang="de-DE" altLang="en-US"/>
          </a:p>
        </p:txBody>
      </p:sp>
    </p:spTree>
    <p:extLst>
      <p:ext uri="{BB962C8B-B14F-4D97-AF65-F5344CB8AC3E}">
        <p14:creationId xmlns:p14="http://schemas.microsoft.com/office/powerpoint/2010/main" val="3425987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B83AC80A-F0BC-4FC3-A3B0-5271FAC3CFCA}" type="datetimeFigureOut">
              <a:rPr lang="de-DE"/>
              <a:pPr>
                <a:defRPr/>
              </a:pPr>
              <a:t>18.05.2014</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hangingPunct="0">
              <a:defRPr>
                <a:latin typeface="Arial" pitchFamily="34" charset="0"/>
              </a:defRPr>
            </a:lvl1pPr>
          </a:lstStyle>
          <a:p>
            <a:fld id="{B631457B-D6CE-4E24-9BEC-D7857CBA1521}" type="slidenum">
              <a:rPr lang="de-DE" altLang="en-US"/>
              <a:pPr/>
              <a:t>‹Nr.›</a:t>
            </a:fld>
            <a:endParaRPr lang="de-DE" altLang="en-US"/>
          </a:p>
        </p:txBody>
      </p:sp>
    </p:spTree>
    <p:extLst>
      <p:ext uri="{BB962C8B-B14F-4D97-AF65-F5344CB8AC3E}">
        <p14:creationId xmlns:p14="http://schemas.microsoft.com/office/powerpoint/2010/main" val="542012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F105DC46-B9E9-4085-B1E3-0EDD91583E5B}" type="datetimeFigureOut">
              <a:rPr lang="de-DE"/>
              <a:pPr>
                <a:defRPr/>
              </a:pPr>
              <a:t>18.05.2014</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hangingPunct="0">
              <a:defRPr>
                <a:latin typeface="Arial" pitchFamily="34" charset="0"/>
              </a:defRPr>
            </a:lvl1pPr>
          </a:lstStyle>
          <a:p>
            <a:fld id="{0B3ADC4F-3F70-47A5-9F1D-7F6BBC14E6AF}" type="slidenum">
              <a:rPr lang="de-DE" altLang="en-US"/>
              <a:pPr/>
              <a:t>‹Nr.›</a:t>
            </a:fld>
            <a:endParaRPr lang="de-DE" altLang="en-US"/>
          </a:p>
        </p:txBody>
      </p:sp>
    </p:spTree>
    <p:extLst>
      <p:ext uri="{BB962C8B-B14F-4D97-AF65-F5344CB8AC3E}">
        <p14:creationId xmlns:p14="http://schemas.microsoft.com/office/powerpoint/2010/main" val="1829100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98142AE1-1160-43A6-987E-478A3E3E097A}" type="datetimeFigureOut">
              <a:rPr lang="de-DE"/>
              <a:pPr>
                <a:defRPr/>
              </a:pPr>
              <a:t>18.05.2014</a:t>
            </a:fld>
            <a:endParaRPr lang="de-DE"/>
          </a:p>
        </p:txBody>
      </p:sp>
      <p:sp>
        <p:nvSpPr>
          <p:cNvPr id="6" name="Fußzeilenplatzhalt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de-DE"/>
          </a:p>
        </p:txBody>
      </p:sp>
      <p:sp>
        <p:nvSpPr>
          <p:cNvPr id="7" name="Foliennummernplatzhalter 6"/>
          <p:cNvSpPr>
            <a:spLocks noGrp="1"/>
          </p:cNvSpPr>
          <p:nvPr>
            <p:ph type="sldNum" sz="quarter" idx="12"/>
          </p:nvPr>
        </p:nvSpPr>
        <p:spPr/>
        <p:txBody>
          <a:bodyPr/>
          <a:lstStyle>
            <a:lvl1pPr eaLnBrk="0" hangingPunct="0">
              <a:defRPr>
                <a:latin typeface="Arial" pitchFamily="34" charset="0"/>
              </a:defRPr>
            </a:lvl1pPr>
          </a:lstStyle>
          <a:p>
            <a:fld id="{78297E9D-B015-4BA8-AD12-D7D34AA88751}" type="slidenum">
              <a:rPr lang="de-DE" altLang="en-US"/>
              <a:pPr/>
              <a:t>‹Nr.›</a:t>
            </a:fld>
            <a:endParaRPr lang="de-DE" altLang="en-US"/>
          </a:p>
        </p:txBody>
      </p:sp>
    </p:spTree>
    <p:extLst>
      <p:ext uri="{BB962C8B-B14F-4D97-AF65-F5344CB8AC3E}">
        <p14:creationId xmlns:p14="http://schemas.microsoft.com/office/powerpoint/2010/main" val="620440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EF0D20D1-83D3-44A6-95EC-8F260DF50881}" type="datetimeFigureOut">
              <a:rPr lang="de-DE"/>
              <a:pPr>
                <a:defRPr/>
              </a:pPr>
              <a:t>18.05.2014</a:t>
            </a:fld>
            <a:endParaRPr lang="de-DE"/>
          </a:p>
        </p:txBody>
      </p:sp>
      <p:sp>
        <p:nvSpPr>
          <p:cNvPr id="8" name="Fußzeilenplatzhalter 7"/>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de-DE"/>
          </a:p>
        </p:txBody>
      </p:sp>
      <p:sp>
        <p:nvSpPr>
          <p:cNvPr id="9" name="Foliennummernplatzhalter 8"/>
          <p:cNvSpPr>
            <a:spLocks noGrp="1"/>
          </p:cNvSpPr>
          <p:nvPr>
            <p:ph type="sldNum" sz="quarter" idx="12"/>
          </p:nvPr>
        </p:nvSpPr>
        <p:spPr/>
        <p:txBody>
          <a:bodyPr/>
          <a:lstStyle>
            <a:lvl1pPr eaLnBrk="0" hangingPunct="0">
              <a:defRPr>
                <a:latin typeface="Arial" pitchFamily="34" charset="0"/>
              </a:defRPr>
            </a:lvl1pPr>
          </a:lstStyle>
          <a:p>
            <a:fld id="{F36A14F9-53EE-43CC-893B-883480536EF6}" type="slidenum">
              <a:rPr lang="de-DE" altLang="en-US"/>
              <a:pPr/>
              <a:t>‹Nr.›</a:t>
            </a:fld>
            <a:endParaRPr lang="de-DE" altLang="en-US"/>
          </a:p>
        </p:txBody>
      </p:sp>
    </p:spTree>
    <p:extLst>
      <p:ext uri="{BB962C8B-B14F-4D97-AF65-F5344CB8AC3E}">
        <p14:creationId xmlns:p14="http://schemas.microsoft.com/office/powerpoint/2010/main" val="2475115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DBFCCB4-26E0-44D2-BD42-9E3C0A242DB6}" type="datetimeFigureOut">
              <a:rPr lang="de-DE"/>
              <a:pPr>
                <a:defRPr/>
              </a:pPr>
              <a:t>18.05.2014</a:t>
            </a:fld>
            <a:endParaRPr lang="de-DE"/>
          </a:p>
        </p:txBody>
      </p:sp>
      <p:sp>
        <p:nvSpPr>
          <p:cNvPr id="4" name="Fußzeilenplatzhalter 3"/>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de-DE"/>
          </a:p>
        </p:txBody>
      </p:sp>
      <p:sp>
        <p:nvSpPr>
          <p:cNvPr id="5" name="Foliennummernplatzhalter 4"/>
          <p:cNvSpPr>
            <a:spLocks noGrp="1"/>
          </p:cNvSpPr>
          <p:nvPr>
            <p:ph type="sldNum" sz="quarter" idx="12"/>
          </p:nvPr>
        </p:nvSpPr>
        <p:spPr/>
        <p:txBody>
          <a:bodyPr/>
          <a:lstStyle>
            <a:lvl1pPr eaLnBrk="0" hangingPunct="0">
              <a:defRPr>
                <a:latin typeface="Arial" pitchFamily="34" charset="0"/>
              </a:defRPr>
            </a:lvl1pPr>
          </a:lstStyle>
          <a:p>
            <a:fld id="{2F35A03C-821F-430C-B06E-B1157C97DE0A}" type="slidenum">
              <a:rPr lang="de-DE" altLang="en-US"/>
              <a:pPr/>
              <a:t>‹Nr.›</a:t>
            </a:fld>
            <a:endParaRPr lang="de-DE" altLang="en-US"/>
          </a:p>
        </p:txBody>
      </p:sp>
    </p:spTree>
    <p:extLst>
      <p:ext uri="{BB962C8B-B14F-4D97-AF65-F5344CB8AC3E}">
        <p14:creationId xmlns:p14="http://schemas.microsoft.com/office/powerpoint/2010/main" val="350322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en-GB"/>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12A427B-D78A-479A-981F-C0C14A2B59CD}"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13732726"/>
      </p:ext>
    </p:extLst>
  </p:cSld>
  <p:clrMapOvr>
    <a:masterClrMapping/>
  </p:clrMapOvr>
  <p:transition spd="slow">
    <p:circl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C53545BC-B7D1-4AC3-9A69-214D8F9B68FD}" type="datetimeFigureOut">
              <a:rPr lang="de-DE"/>
              <a:pPr>
                <a:defRPr/>
              </a:pPr>
              <a:t>18.05.2014</a:t>
            </a:fld>
            <a:endParaRPr lang="de-DE"/>
          </a:p>
        </p:txBody>
      </p:sp>
      <p:sp>
        <p:nvSpPr>
          <p:cNvPr id="3" name="Fußzeilenplatzhalter 2"/>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de-DE"/>
          </a:p>
        </p:txBody>
      </p:sp>
      <p:sp>
        <p:nvSpPr>
          <p:cNvPr id="4" name="Foliennummernplatzhalter 3"/>
          <p:cNvSpPr>
            <a:spLocks noGrp="1"/>
          </p:cNvSpPr>
          <p:nvPr>
            <p:ph type="sldNum" sz="quarter" idx="12"/>
          </p:nvPr>
        </p:nvSpPr>
        <p:spPr/>
        <p:txBody>
          <a:bodyPr/>
          <a:lstStyle>
            <a:lvl1pPr eaLnBrk="0" hangingPunct="0">
              <a:defRPr>
                <a:latin typeface="Arial" pitchFamily="34" charset="0"/>
              </a:defRPr>
            </a:lvl1pPr>
          </a:lstStyle>
          <a:p>
            <a:fld id="{486BBDC9-21F3-4E73-B4EA-9F1E7B6D613A}" type="slidenum">
              <a:rPr lang="de-DE" altLang="en-US"/>
              <a:pPr/>
              <a:t>‹Nr.›</a:t>
            </a:fld>
            <a:endParaRPr lang="de-DE" altLang="en-US"/>
          </a:p>
        </p:txBody>
      </p:sp>
    </p:spTree>
    <p:extLst>
      <p:ext uri="{BB962C8B-B14F-4D97-AF65-F5344CB8AC3E}">
        <p14:creationId xmlns:p14="http://schemas.microsoft.com/office/powerpoint/2010/main" val="2888452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B19E520A-8ED4-4351-AE41-84AD49883C70}" type="datetimeFigureOut">
              <a:rPr lang="de-DE"/>
              <a:pPr>
                <a:defRPr/>
              </a:pPr>
              <a:t>18.05.2014</a:t>
            </a:fld>
            <a:endParaRPr lang="de-DE"/>
          </a:p>
        </p:txBody>
      </p:sp>
      <p:sp>
        <p:nvSpPr>
          <p:cNvPr id="6" name="Fußzeilenplatzhalt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de-DE"/>
          </a:p>
        </p:txBody>
      </p:sp>
      <p:sp>
        <p:nvSpPr>
          <p:cNvPr id="7" name="Foliennummernplatzhalter 6"/>
          <p:cNvSpPr>
            <a:spLocks noGrp="1"/>
          </p:cNvSpPr>
          <p:nvPr>
            <p:ph type="sldNum" sz="quarter" idx="12"/>
          </p:nvPr>
        </p:nvSpPr>
        <p:spPr/>
        <p:txBody>
          <a:bodyPr/>
          <a:lstStyle>
            <a:lvl1pPr eaLnBrk="0" hangingPunct="0">
              <a:defRPr>
                <a:latin typeface="Arial" pitchFamily="34" charset="0"/>
              </a:defRPr>
            </a:lvl1pPr>
          </a:lstStyle>
          <a:p>
            <a:fld id="{C539355B-72C2-4ADC-BE23-26D15CEBBC2F}" type="slidenum">
              <a:rPr lang="de-DE" altLang="en-US"/>
              <a:pPr/>
              <a:t>‹Nr.›</a:t>
            </a:fld>
            <a:endParaRPr lang="de-DE" altLang="en-US"/>
          </a:p>
        </p:txBody>
      </p:sp>
    </p:spTree>
    <p:extLst>
      <p:ext uri="{BB962C8B-B14F-4D97-AF65-F5344CB8AC3E}">
        <p14:creationId xmlns:p14="http://schemas.microsoft.com/office/powerpoint/2010/main" val="27335736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D74EBFBA-6134-45B1-8A7D-0E936658941F}" type="datetimeFigureOut">
              <a:rPr lang="de-DE"/>
              <a:pPr>
                <a:defRPr/>
              </a:pPr>
              <a:t>18.05.2014</a:t>
            </a:fld>
            <a:endParaRPr lang="de-DE"/>
          </a:p>
        </p:txBody>
      </p:sp>
      <p:sp>
        <p:nvSpPr>
          <p:cNvPr id="6" name="Fußzeilenplatzhalter 5"/>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de-DE"/>
          </a:p>
        </p:txBody>
      </p:sp>
      <p:sp>
        <p:nvSpPr>
          <p:cNvPr id="7" name="Foliennummernplatzhalter 6"/>
          <p:cNvSpPr>
            <a:spLocks noGrp="1"/>
          </p:cNvSpPr>
          <p:nvPr>
            <p:ph type="sldNum" sz="quarter" idx="12"/>
          </p:nvPr>
        </p:nvSpPr>
        <p:spPr/>
        <p:txBody>
          <a:bodyPr/>
          <a:lstStyle>
            <a:lvl1pPr eaLnBrk="0" hangingPunct="0">
              <a:defRPr>
                <a:latin typeface="Arial" pitchFamily="34" charset="0"/>
              </a:defRPr>
            </a:lvl1pPr>
          </a:lstStyle>
          <a:p>
            <a:fld id="{EA6C6F7E-4BC5-480F-8007-1CAF235A9148}" type="slidenum">
              <a:rPr lang="de-DE" altLang="en-US"/>
              <a:pPr/>
              <a:t>‹Nr.›</a:t>
            </a:fld>
            <a:endParaRPr lang="de-DE" altLang="en-US"/>
          </a:p>
        </p:txBody>
      </p:sp>
    </p:spTree>
    <p:extLst>
      <p:ext uri="{BB962C8B-B14F-4D97-AF65-F5344CB8AC3E}">
        <p14:creationId xmlns:p14="http://schemas.microsoft.com/office/powerpoint/2010/main" val="34299759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8D0D694D-28EA-4671-B645-34EDE92094C6}" type="datetimeFigureOut">
              <a:rPr lang="de-DE"/>
              <a:pPr>
                <a:defRPr/>
              </a:pPr>
              <a:t>18.05.2014</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hangingPunct="0">
              <a:defRPr>
                <a:latin typeface="Arial" pitchFamily="34" charset="0"/>
              </a:defRPr>
            </a:lvl1pPr>
          </a:lstStyle>
          <a:p>
            <a:fld id="{91EAC955-F39F-4277-AFDC-E7FE87C1BA15}" type="slidenum">
              <a:rPr lang="de-DE" altLang="en-US"/>
              <a:pPr/>
              <a:t>‹Nr.›</a:t>
            </a:fld>
            <a:endParaRPr lang="de-DE" altLang="en-US"/>
          </a:p>
        </p:txBody>
      </p:sp>
    </p:spTree>
    <p:extLst>
      <p:ext uri="{BB962C8B-B14F-4D97-AF65-F5344CB8AC3E}">
        <p14:creationId xmlns:p14="http://schemas.microsoft.com/office/powerpoint/2010/main" val="25110128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fld id="{29B14C31-69F0-4A60-ACBD-1AC098480779}" type="datetimeFigureOut">
              <a:rPr lang="de-DE"/>
              <a:pPr>
                <a:defRPr/>
              </a:pPr>
              <a:t>18.05.2014</a:t>
            </a:fld>
            <a:endParaRPr lang="de-DE"/>
          </a:p>
        </p:txBody>
      </p:sp>
      <p:sp>
        <p:nvSpPr>
          <p:cNvPr id="5" name="Fußzeilenplatzhalter 4"/>
          <p:cNvSpPr>
            <a:spLocks noGrp="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de-DE"/>
          </a:p>
        </p:txBody>
      </p:sp>
      <p:sp>
        <p:nvSpPr>
          <p:cNvPr id="6" name="Foliennummernplatzhalter 5"/>
          <p:cNvSpPr>
            <a:spLocks noGrp="1"/>
          </p:cNvSpPr>
          <p:nvPr>
            <p:ph type="sldNum" sz="quarter" idx="12"/>
          </p:nvPr>
        </p:nvSpPr>
        <p:spPr/>
        <p:txBody>
          <a:bodyPr/>
          <a:lstStyle>
            <a:lvl1pPr eaLnBrk="0" hangingPunct="0">
              <a:defRPr>
                <a:latin typeface="Arial" pitchFamily="34" charset="0"/>
              </a:defRPr>
            </a:lvl1pPr>
          </a:lstStyle>
          <a:p>
            <a:fld id="{47B28123-3AFF-4D9B-BE81-379BC899906D}" type="slidenum">
              <a:rPr lang="de-DE" altLang="en-US"/>
              <a:pPr/>
              <a:t>‹Nr.›</a:t>
            </a:fld>
            <a:endParaRPr lang="de-DE" altLang="en-US"/>
          </a:p>
        </p:txBody>
      </p:sp>
    </p:spTree>
    <p:extLst>
      <p:ext uri="{BB962C8B-B14F-4D97-AF65-F5344CB8AC3E}">
        <p14:creationId xmlns:p14="http://schemas.microsoft.com/office/powerpoint/2010/main" val="3788132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itchFamily="34" charset="0"/>
              </a:defRPr>
            </a:lvl1pPr>
          </a:lstStyle>
          <a:p>
            <a:pPr>
              <a:defRPr/>
            </a:pPr>
            <a:endParaRPr lang="de-DE"/>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itchFamily="34" charset="0"/>
              </a:defRPr>
            </a:lvl1pPr>
          </a:lstStyle>
          <a:p>
            <a:pPr>
              <a:defRPr/>
            </a:pPr>
            <a:endParaRPr lang="de-DE"/>
          </a:p>
        </p:txBody>
      </p:sp>
      <p:sp>
        <p:nvSpPr>
          <p:cNvPr id="5" name="Rectangle 6"/>
          <p:cNvSpPr>
            <a:spLocks noGrp="1" noChangeArrowheads="1"/>
          </p:cNvSpPr>
          <p:nvPr>
            <p:ph type="sldNum" sz="quarter" idx="12"/>
          </p:nvPr>
        </p:nvSpPr>
        <p:spPr/>
        <p:txBody>
          <a:bodyPr/>
          <a:lstStyle>
            <a:lvl1pPr eaLnBrk="0" hangingPunct="0">
              <a:defRPr>
                <a:latin typeface="Arial" pitchFamily="34" charset="0"/>
              </a:defRPr>
            </a:lvl1pPr>
          </a:lstStyle>
          <a:p>
            <a:fld id="{2C0ABF1C-4BA8-4605-AE5E-F8FABAF39782}" type="slidenum">
              <a:rPr lang="de-DE" altLang="de-DE"/>
              <a:pPr/>
              <a:t>‹Nr.›</a:t>
            </a:fld>
            <a:endParaRPr lang="de-DE" altLang="de-DE"/>
          </a:p>
        </p:txBody>
      </p:sp>
    </p:spTree>
    <p:extLst>
      <p:ext uri="{BB962C8B-B14F-4D97-AF65-F5344CB8AC3E}">
        <p14:creationId xmlns:p14="http://schemas.microsoft.com/office/powerpoint/2010/main" val="1142121579"/>
      </p:ext>
    </p:extLst>
  </p:cSld>
  <p:clrMapOvr>
    <a:masterClrMapping/>
  </p:clrMapOvr>
  <p:transition spd="slow">
    <p:circl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en-GB"/>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B6083DC-1D2E-4A89-A637-3EA0BE1CDE7A}" type="datetimeFigureOut">
              <a:rPr lang="de-DE"/>
              <a:pPr>
                <a:defRPr/>
              </a:pPr>
              <a:t>18.05.2014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73B77DDB-6AF3-4572-95CF-5818357A06C0}" type="slidenum">
              <a:rPr lang="de-DE" altLang="de-DE"/>
              <a:pPr/>
              <a:t>‹Nr.›</a:t>
            </a:fld>
            <a:endParaRPr lang="de-DE" altLang="de-DE"/>
          </a:p>
        </p:txBody>
      </p:sp>
    </p:spTree>
    <p:extLst>
      <p:ext uri="{BB962C8B-B14F-4D97-AF65-F5344CB8AC3E}">
        <p14:creationId xmlns:p14="http://schemas.microsoft.com/office/powerpoint/2010/main" val="36336943"/>
      </p:ext>
    </p:extLst>
  </p:cSld>
  <p:clrMapOvr>
    <a:masterClrMapping/>
  </p:clrMapOvr>
  <p:transition spd="slow">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95F649A-B770-459A-A44E-189655B6B3DC}" type="datetimeFigureOut">
              <a:rPr lang="de-DE"/>
              <a:pPr>
                <a:defRPr/>
              </a:pPr>
              <a:t>18.05.2014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3BA54533-2D85-440C-891A-F2F328AA4709}" type="slidenum">
              <a:rPr lang="de-DE" altLang="de-DE"/>
              <a:pPr/>
              <a:t>‹Nr.›</a:t>
            </a:fld>
            <a:endParaRPr lang="de-DE" altLang="de-DE"/>
          </a:p>
        </p:txBody>
      </p:sp>
    </p:spTree>
    <p:extLst>
      <p:ext uri="{BB962C8B-B14F-4D97-AF65-F5344CB8AC3E}">
        <p14:creationId xmlns:p14="http://schemas.microsoft.com/office/powerpoint/2010/main" val="4123996851"/>
      </p:ext>
    </p:extLst>
  </p:cSld>
  <p:clrMapOvr>
    <a:masterClrMapping/>
  </p:clrMapOvr>
  <p:transition spd="slow">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48"/>
            <a:ext cx="7886700" cy="2852737"/>
          </a:xfrm>
        </p:spPr>
        <p:txBody>
          <a:bodyPr anchor="b"/>
          <a:lstStyle>
            <a:lvl1pPr>
              <a:defRPr sz="6000"/>
            </a:lvl1pPr>
          </a:lstStyle>
          <a:p>
            <a:r>
              <a:rPr lang="de-DE" smtClean="0"/>
              <a:t>Titelmasterformat durch Klicken bearbeiten</a:t>
            </a:r>
            <a:endParaRPr lang="en-GB"/>
          </a:p>
        </p:txBody>
      </p:sp>
      <p:sp>
        <p:nvSpPr>
          <p:cNvPr id="3" name="Textplatzhalter 2"/>
          <p:cNvSpPr>
            <a:spLocks noGrp="1"/>
          </p:cNvSpPr>
          <p:nvPr>
            <p:ph type="body" idx="1"/>
          </p:nvPr>
        </p:nvSpPr>
        <p:spPr>
          <a:xfrm>
            <a:off x="623888" y="458947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fld id="{F258E770-F404-49B7-B83A-EFF0FEC25290}" type="datetimeFigureOut">
              <a:rPr lang="de-DE"/>
              <a:pPr>
                <a:defRPr/>
              </a:pPr>
              <a:t>18.05.2014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CFACEEAB-3351-4C78-B458-6FC6A0F16E50}" type="slidenum">
              <a:rPr lang="de-DE" altLang="de-DE"/>
              <a:pPr/>
              <a:t>‹Nr.›</a:t>
            </a:fld>
            <a:endParaRPr lang="de-DE" altLang="de-DE"/>
          </a:p>
        </p:txBody>
      </p:sp>
    </p:spTree>
    <p:extLst>
      <p:ext uri="{BB962C8B-B14F-4D97-AF65-F5344CB8AC3E}">
        <p14:creationId xmlns:p14="http://schemas.microsoft.com/office/powerpoint/2010/main" val="2212022543"/>
      </p:ext>
    </p:extLst>
  </p:cSld>
  <p:clrMapOvr>
    <a:masterClrMapping/>
  </p:clrMapOvr>
  <p:transition spd="slow">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6"/>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6"/>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6B15480-17A8-4CCF-9AA7-81A2B84D20BA}" type="datetimeFigureOut">
              <a:rPr lang="de-DE"/>
              <a:pPr>
                <a:defRPr/>
              </a:pPr>
              <a:t>18.05.2014</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C18F0ED0-B9C3-4136-9D1B-EC4396B6CB96}" type="slidenum">
              <a:rPr lang="de-DE" altLang="de-DE"/>
              <a:pPr/>
              <a:t>‹Nr.›</a:t>
            </a:fld>
            <a:endParaRPr lang="de-DE" altLang="de-DE"/>
          </a:p>
        </p:txBody>
      </p:sp>
    </p:spTree>
    <p:extLst>
      <p:ext uri="{BB962C8B-B14F-4D97-AF65-F5344CB8AC3E}">
        <p14:creationId xmlns:p14="http://schemas.microsoft.com/office/powerpoint/2010/main" val="435048196"/>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BCA3B46-E59D-4016-801F-9CE35BD92591}"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817472121"/>
      </p:ext>
    </p:extLst>
  </p:cSld>
  <p:clrMapOvr>
    <a:masterClrMapping/>
  </p:clrMapOvr>
  <p:transition spd="slow">
    <p:circl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9"/>
            <a:ext cx="7886700" cy="1325563"/>
          </a:xfrm>
        </p:spPr>
        <p:txBody>
          <a:bodyPr/>
          <a:lstStyle/>
          <a:p>
            <a:r>
              <a:rPr lang="de-DE" smtClean="0"/>
              <a:t>Titelmasterformat durch Klicken bearbeiten</a:t>
            </a:r>
            <a:endParaRPr lang="en-GB"/>
          </a:p>
        </p:txBody>
      </p:sp>
      <p:sp>
        <p:nvSpPr>
          <p:cNvPr id="3" name="Textplatzhalt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9"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D544B2F6-79D4-4FF6-8DCE-7C5E6BA91CD3}" type="datetimeFigureOut">
              <a:rPr lang="de-DE"/>
              <a:pPr>
                <a:defRPr/>
              </a:pPr>
              <a:t>18.05.2014</a:t>
            </a:fld>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DFFCD410-9C7A-4381-88DA-B9CED13873B6}" type="slidenum">
              <a:rPr lang="de-DE" altLang="de-DE"/>
              <a:pPr/>
              <a:t>‹Nr.›</a:t>
            </a:fld>
            <a:endParaRPr lang="de-DE" altLang="de-DE"/>
          </a:p>
        </p:txBody>
      </p:sp>
    </p:spTree>
    <p:extLst>
      <p:ext uri="{BB962C8B-B14F-4D97-AF65-F5344CB8AC3E}">
        <p14:creationId xmlns:p14="http://schemas.microsoft.com/office/powerpoint/2010/main" val="354108265"/>
      </p:ext>
    </p:extLst>
  </p:cSld>
  <p:clrMapOvr>
    <a:masterClrMapping/>
  </p:clrMapOvr>
  <p:transition spd="slow">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EDDD0791-EE91-4DB5-95B9-338960D686F8}" type="datetimeFigureOut">
              <a:rPr lang="de-DE"/>
              <a:pPr>
                <a:defRPr/>
              </a:pPr>
              <a:t>18.05.2014</a:t>
            </a:fld>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08F21EAD-E432-4E41-9105-0D27BA847EC1}" type="slidenum">
              <a:rPr lang="de-DE" altLang="de-DE"/>
              <a:pPr/>
              <a:t>‹Nr.›</a:t>
            </a:fld>
            <a:endParaRPr lang="de-DE" altLang="de-DE"/>
          </a:p>
        </p:txBody>
      </p:sp>
    </p:spTree>
    <p:extLst>
      <p:ext uri="{BB962C8B-B14F-4D97-AF65-F5344CB8AC3E}">
        <p14:creationId xmlns:p14="http://schemas.microsoft.com/office/powerpoint/2010/main" val="140459823"/>
      </p:ext>
    </p:extLst>
  </p:cSld>
  <p:clrMapOvr>
    <a:masterClrMapping/>
  </p:clrMapOvr>
  <p:transition spd="slow">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78A59D9-9FBB-48EC-B270-B18E353260F1}" type="datetimeFigureOut">
              <a:rPr lang="de-DE"/>
              <a:pPr>
                <a:defRPr/>
              </a:pPr>
              <a:t>18.05.2014</a:t>
            </a:fld>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6FEC1E4D-ACA6-405F-B6B6-6348E7F7FEE0}" type="slidenum">
              <a:rPr lang="de-DE" altLang="de-DE"/>
              <a:pPr/>
              <a:t>‹Nr.›</a:t>
            </a:fld>
            <a:endParaRPr lang="de-DE" altLang="de-DE"/>
          </a:p>
        </p:txBody>
      </p:sp>
    </p:spTree>
    <p:extLst>
      <p:ext uri="{BB962C8B-B14F-4D97-AF65-F5344CB8AC3E}">
        <p14:creationId xmlns:p14="http://schemas.microsoft.com/office/powerpoint/2010/main" val="3164051203"/>
      </p:ext>
    </p:extLst>
  </p:cSld>
  <p:clrMapOvr>
    <a:masterClrMapping/>
  </p:clrMapOvr>
  <p:transition spd="slow">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43" y="457200"/>
            <a:ext cx="2949575" cy="1600200"/>
          </a:xfrm>
        </p:spPr>
        <p:txBody>
          <a:bodyPr anchor="b"/>
          <a:lstStyle>
            <a:lvl1pPr>
              <a:defRPr sz="3200"/>
            </a:lvl1pPr>
          </a:lstStyle>
          <a:p>
            <a:r>
              <a:rPr lang="de-DE" smtClean="0"/>
              <a:t>Titelmasterformat durch Klicken bearbeiten</a:t>
            </a:r>
            <a:endParaRPr lang="en-GB"/>
          </a:p>
        </p:txBody>
      </p:sp>
      <p:sp>
        <p:nvSpPr>
          <p:cNvPr id="3" name="Inhaltsplatzhalter 2"/>
          <p:cNvSpPr>
            <a:spLocks noGrp="1"/>
          </p:cNvSpPr>
          <p:nvPr>
            <p:ph idx="1"/>
          </p:nvPr>
        </p:nvSpPr>
        <p:spPr>
          <a:xfrm>
            <a:off x="3887788" y="98743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630243"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10FDF3E8-4570-448E-BFC9-57A7DF551E39}" type="datetimeFigureOut">
              <a:rPr lang="de-DE"/>
              <a:pPr>
                <a:defRPr/>
              </a:pPr>
              <a:t>18.05.2014</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680C6364-C17B-447A-B555-15C1F32C4E56}" type="slidenum">
              <a:rPr lang="de-DE" altLang="de-DE"/>
              <a:pPr/>
              <a:t>‹Nr.›</a:t>
            </a:fld>
            <a:endParaRPr lang="de-DE" altLang="de-DE"/>
          </a:p>
        </p:txBody>
      </p:sp>
    </p:spTree>
    <p:extLst>
      <p:ext uri="{BB962C8B-B14F-4D97-AF65-F5344CB8AC3E}">
        <p14:creationId xmlns:p14="http://schemas.microsoft.com/office/powerpoint/2010/main" val="2407824559"/>
      </p:ext>
    </p:extLst>
  </p:cSld>
  <p:clrMapOvr>
    <a:masterClrMapping/>
  </p:clrMapOvr>
  <p:transition spd="slow">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43" y="457200"/>
            <a:ext cx="2949575" cy="1600200"/>
          </a:xfrm>
        </p:spPr>
        <p:txBody>
          <a:bodyPr anchor="b"/>
          <a:lstStyle>
            <a:lvl1pPr>
              <a:defRPr sz="3200"/>
            </a:lvl1pPr>
          </a:lstStyle>
          <a:p>
            <a:r>
              <a:rPr lang="de-DE" smtClean="0"/>
              <a:t>Titelmasterformat durch Klicken bearbeiten</a:t>
            </a:r>
            <a:endParaRPr lang="en-GB"/>
          </a:p>
        </p:txBody>
      </p:sp>
      <p:sp>
        <p:nvSpPr>
          <p:cNvPr id="3" name="Bildplatzhalter 2"/>
          <p:cNvSpPr>
            <a:spLocks noGrp="1"/>
          </p:cNvSpPr>
          <p:nvPr>
            <p:ph type="pic" idx="1"/>
          </p:nvPr>
        </p:nvSpPr>
        <p:spPr>
          <a:xfrm>
            <a:off x="3887788" y="98743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platzhalter 3"/>
          <p:cNvSpPr>
            <a:spLocks noGrp="1"/>
          </p:cNvSpPr>
          <p:nvPr>
            <p:ph type="body" sz="half" idx="2"/>
          </p:nvPr>
        </p:nvSpPr>
        <p:spPr>
          <a:xfrm>
            <a:off x="630243"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CC8153A2-E079-470E-B987-92221D128488}" type="datetimeFigureOut">
              <a:rPr lang="de-DE"/>
              <a:pPr>
                <a:defRPr/>
              </a:pPr>
              <a:t>18.05.2014</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1E70C62F-9452-4B67-82C1-0B9D1E004190}" type="slidenum">
              <a:rPr lang="de-DE" altLang="de-DE"/>
              <a:pPr/>
              <a:t>‹Nr.›</a:t>
            </a:fld>
            <a:endParaRPr lang="de-DE" altLang="de-DE"/>
          </a:p>
        </p:txBody>
      </p:sp>
    </p:spTree>
    <p:extLst>
      <p:ext uri="{BB962C8B-B14F-4D97-AF65-F5344CB8AC3E}">
        <p14:creationId xmlns:p14="http://schemas.microsoft.com/office/powerpoint/2010/main" val="3428084948"/>
      </p:ext>
    </p:extLst>
  </p:cSld>
  <p:clrMapOvr>
    <a:masterClrMapping/>
  </p:clrMapOvr>
  <p:transition spd="slow">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9D5BD33-D90D-4891-9526-CBADDEEE14CF}" type="datetimeFigureOut">
              <a:rPr lang="de-DE"/>
              <a:pPr>
                <a:defRPr/>
              </a:pPr>
              <a:t>18.05.2014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54160381-335E-4046-A19D-540842BBB687}" type="slidenum">
              <a:rPr lang="de-DE" altLang="de-DE"/>
              <a:pPr/>
              <a:t>‹Nr.›</a:t>
            </a:fld>
            <a:endParaRPr lang="de-DE" altLang="de-DE"/>
          </a:p>
        </p:txBody>
      </p:sp>
    </p:spTree>
    <p:extLst>
      <p:ext uri="{BB962C8B-B14F-4D97-AF65-F5344CB8AC3E}">
        <p14:creationId xmlns:p14="http://schemas.microsoft.com/office/powerpoint/2010/main" val="249143328"/>
      </p:ext>
    </p:extLst>
  </p:cSld>
  <p:clrMapOvr>
    <a:masterClrMapping/>
  </p:clrMapOvr>
  <p:transition spd="slow">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4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F31CC73-7A51-410D-97CC-66837940B7DC}" type="datetimeFigureOut">
              <a:rPr lang="de-DE"/>
              <a:pPr>
                <a:defRPr/>
              </a:pPr>
              <a:t>18.05.2014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F59C9FF9-7670-4DC2-8352-EF7D88C069A5}" type="slidenum">
              <a:rPr lang="de-DE" altLang="de-DE"/>
              <a:pPr/>
              <a:t>‹Nr.›</a:t>
            </a:fld>
            <a:endParaRPr lang="de-DE" altLang="de-DE"/>
          </a:p>
        </p:txBody>
      </p:sp>
    </p:spTree>
    <p:extLst>
      <p:ext uri="{BB962C8B-B14F-4D97-AF65-F5344CB8AC3E}">
        <p14:creationId xmlns:p14="http://schemas.microsoft.com/office/powerpoint/2010/main" val="1163250501"/>
      </p:ext>
    </p:extLst>
  </p:cSld>
  <p:clrMapOvr>
    <a:masterClrMapping/>
  </p:clrMapOvr>
  <p:transition spd="slow">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en-GB"/>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269E4B3-8C25-43EE-AAFE-AB1890FA630C}" type="datetimeFigureOut">
              <a:rPr lang="de-DE"/>
              <a:pPr>
                <a:defRPr/>
              </a:pPr>
              <a:t>18.05.2014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BED3E4BA-C01B-4365-9CD0-173013CF7790}" type="slidenum">
              <a:rPr lang="de-DE" altLang="de-DE"/>
              <a:pPr/>
              <a:t>‹Nr.›</a:t>
            </a:fld>
            <a:endParaRPr lang="de-DE" altLang="de-DE"/>
          </a:p>
        </p:txBody>
      </p:sp>
    </p:spTree>
    <p:extLst>
      <p:ext uri="{BB962C8B-B14F-4D97-AF65-F5344CB8AC3E}">
        <p14:creationId xmlns:p14="http://schemas.microsoft.com/office/powerpoint/2010/main" val="729053290"/>
      </p:ext>
    </p:extLst>
  </p:cSld>
  <p:clrMapOvr>
    <a:masterClrMapping/>
  </p:clrMapOvr>
  <p:transition spd="slow">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B4A017E-2567-46DB-ADBC-CE8F2E6BC07D}" type="datetimeFigureOut">
              <a:rPr lang="de-DE"/>
              <a:pPr>
                <a:defRPr/>
              </a:pPr>
              <a:t>18.05.2014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BD867066-130A-4457-9DCD-D93AE7A232A2}" type="slidenum">
              <a:rPr lang="de-DE" altLang="de-DE"/>
              <a:pPr/>
              <a:t>‹Nr.›</a:t>
            </a:fld>
            <a:endParaRPr lang="de-DE" altLang="de-DE"/>
          </a:p>
        </p:txBody>
      </p:sp>
    </p:spTree>
    <p:extLst>
      <p:ext uri="{BB962C8B-B14F-4D97-AF65-F5344CB8AC3E}">
        <p14:creationId xmlns:p14="http://schemas.microsoft.com/office/powerpoint/2010/main" val="3286997287"/>
      </p:ext>
    </p:extLst>
  </p:cSld>
  <p:clrMapOvr>
    <a:masterClrMapping/>
  </p:clrMapOvr>
  <p:transition spd="slow">
    <p:zo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48"/>
            <a:ext cx="7886700" cy="2852737"/>
          </a:xfrm>
        </p:spPr>
        <p:txBody>
          <a:bodyPr anchor="b"/>
          <a:lstStyle>
            <a:lvl1pPr>
              <a:defRPr sz="6000"/>
            </a:lvl1pPr>
          </a:lstStyle>
          <a:p>
            <a:r>
              <a:rPr lang="de-DE" smtClean="0"/>
              <a:t>Titelmasterformat durch Klicken bearbeiten</a:t>
            </a:r>
            <a:endParaRPr lang="en-GB"/>
          </a:p>
        </p:txBody>
      </p:sp>
      <p:sp>
        <p:nvSpPr>
          <p:cNvPr id="3" name="Textplatzhalter 2"/>
          <p:cNvSpPr>
            <a:spLocks noGrp="1"/>
          </p:cNvSpPr>
          <p:nvPr>
            <p:ph type="body" idx="1"/>
          </p:nvPr>
        </p:nvSpPr>
        <p:spPr>
          <a:xfrm>
            <a:off x="623888" y="458947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fld id="{7D02794F-5ACE-4FBD-B3E7-C6146D749674}" type="datetimeFigureOut">
              <a:rPr lang="de-DE"/>
              <a:pPr>
                <a:defRPr/>
              </a:pPr>
              <a:t>18.05.2014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9736B85F-22DE-4BF6-9EF7-9D970507F4EC}" type="slidenum">
              <a:rPr lang="de-DE" altLang="de-DE"/>
              <a:pPr/>
              <a:t>‹Nr.›</a:t>
            </a:fld>
            <a:endParaRPr lang="de-DE" altLang="de-DE"/>
          </a:p>
        </p:txBody>
      </p:sp>
    </p:spTree>
    <p:extLst>
      <p:ext uri="{BB962C8B-B14F-4D97-AF65-F5344CB8AC3E}">
        <p14:creationId xmlns:p14="http://schemas.microsoft.com/office/powerpoint/2010/main" val="3372284964"/>
      </p:ext>
    </p:extLst>
  </p:cSld>
  <p:clrMapOvr>
    <a:masterClrMapping/>
  </p:clrMapOvr>
  <p:transition spd="slow">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en-GB"/>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A70CB40C-6229-44B6-BFFF-A07273AC062C}"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44150756"/>
      </p:ext>
    </p:extLst>
  </p:cSld>
  <p:clrMapOvr>
    <a:masterClrMapping/>
  </p:clrMapOvr>
  <p:transition spd="slow">
    <p:circl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6"/>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6"/>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F8D053AE-A63D-43D6-814A-499C3807DADA}" type="datetimeFigureOut">
              <a:rPr lang="de-DE"/>
              <a:pPr>
                <a:defRPr/>
              </a:pPr>
              <a:t>18.05.2014</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3AC115DE-FF9B-44DB-B8A5-CAA94D0A3A87}" type="slidenum">
              <a:rPr lang="de-DE" altLang="de-DE"/>
              <a:pPr/>
              <a:t>‹Nr.›</a:t>
            </a:fld>
            <a:endParaRPr lang="de-DE" altLang="de-DE"/>
          </a:p>
        </p:txBody>
      </p:sp>
    </p:spTree>
    <p:extLst>
      <p:ext uri="{BB962C8B-B14F-4D97-AF65-F5344CB8AC3E}">
        <p14:creationId xmlns:p14="http://schemas.microsoft.com/office/powerpoint/2010/main" val="3087958801"/>
      </p:ext>
    </p:extLst>
  </p:cSld>
  <p:clrMapOvr>
    <a:masterClrMapping/>
  </p:clrMapOvr>
  <p:transition spd="slow">
    <p:zo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9"/>
            <a:ext cx="7886700" cy="1325563"/>
          </a:xfrm>
        </p:spPr>
        <p:txBody>
          <a:bodyPr/>
          <a:lstStyle/>
          <a:p>
            <a:r>
              <a:rPr lang="de-DE" smtClean="0"/>
              <a:t>Titelmasterformat durch Klicken bearbeiten</a:t>
            </a:r>
            <a:endParaRPr lang="en-GB"/>
          </a:p>
        </p:txBody>
      </p:sp>
      <p:sp>
        <p:nvSpPr>
          <p:cNvPr id="3" name="Textplatzhalt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9"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AB5DF327-F6F1-4524-B832-A5018F69907C}" type="datetimeFigureOut">
              <a:rPr lang="de-DE"/>
              <a:pPr>
                <a:defRPr/>
              </a:pPr>
              <a:t>18.05.2014</a:t>
            </a:fld>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121C87C0-08F9-47B4-9909-B7EBE8B61EB6}" type="slidenum">
              <a:rPr lang="de-DE" altLang="de-DE"/>
              <a:pPr/>
              <a:t>‹Nr.›</a:t>
            </a:fld>
            <a:endParaRPr lang="de-DE" altLang="de-DE"/>
          </a:p>
        </p:txBody>
      </p:sp>
    </p:spTree>
    <p:extLst>
      <p:ext uri="{BB962C8B-B14F-4D97-AF65-F5344CB8AC3E}">
        <p14:creationId xmlns:p14="http://schemas.microsoft.com/office/powerpoint/2010/main" val="1373038943"/>
      </p:ext>
    </p:extLst>
  </p:cSld>
  <p:clrMapOvr>
    <a:masterClrMapping/>
  </p:clrMapOvr>
  <p:transition spd="slow">
    <p:zo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9A3A75A0-C7A7-417C-A1C4-83CA438BDDF2}" type="datetimeFigureOut">
              <a:rPr lang="de-DE"/>
              <a:pPr>
                <a:defRPr/>
              </a:pPr>
              <a:t>18.05.2014</a:t>
            </a:fld>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D9AD8D91-BF57-4827-AD09-DE4421F2AC3E}" type="slidenum">
              <a:rPr lang="de-DE" altLang="de-DE"/>
              <a:pPr/>
              <a:t>‹Nr.›</a:t>
            </a:fld>
            <a:endParaRPr lang="de-DE" altLang="de-DE"/>
          </a:p>
        </p:txBody>
      </p:sp>
    </p:spTree>
    <p:extLst>
      <p:ext uri="{BB962C8B-B14F-4D97-AF65-F5344CB8AC3E}">
        <p14:creationId xmlns:p14="http://schemas.microsoft.com/office/powerpoint/2010/main" val="4170243851"/>
      </p:ext>
    </p:extLst>
  </p:cSld>
  <p:clrMapOvr>
    <a:masterClrMapping/>
  </p:clrMapOvr>
  <p:transition spd="slow">
    <p:zo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BD3AB57-913C-4046-B860-4FAEF63BB1BC}" type="datetimeFigureOut">
              <a:rPr lang="de-DE"/>
              <a:pPr>
                <a:defRPr/>
              </a:pPr>
              <a:t>18.05.2014</a:t>
            </a:fld>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78C65205-5A5B-4991-A29F-304E4D5C25A4}" type="slidenum">
              <a:rPr lang="de-DE" altLang="de-DE"/>
              <a:pPr/>
              <a:t>‹Nr.›</a:t>
            </a:fld>
            <a:endParaRPr lang="de-DE" altLang="de-DE"/>
          </a:p>
        </p:txBody>
      </p:sp>
    </p:spTree>
    <p:extLst>
      <p:ext uri="{BB962C8B-B14F-4D97-AF65-F5344CB8AC3E}">
        <p14:creationId xmlns:p14="http://schemas.microsoft.com/office/powerpoint/2010/main" val="2777701233"/>
      </p:ext>
    </p:extLst>
  </p:cSld>
  <p:clrMapOvr>
    <a:masterClrMapping/>
  </p:clrMapOvr>
  <p:transition spd="slow">
    <p:zo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43" y="457200"/>
            <a:ext cx="2949575" cy="1600200"/>
          </a:xfrm>
        </p:spPr>
        <p:txBody>
          <a:bodyPr anchor="b"/>
          <a:lstStyle>
            <a:lvl1pPr>
              <a:defRPr sz="3200"/>
            </a:lvl1pPr>
          </a:lstStyle>
          <a:p>
            <a:r>
              <a:rPr lang="de-DE" smtClean="0"/>
              <a:t>Titelmasterformat durch Klicken bearbeiten</a:t>
            </a:r>
            <a:endParaRPr lang="en-GB"/>
          </a:p>
        </p:txBody>
      </p:sp>
      <p:sp>
        <p:nvSpPr>
          <p:cNvPr id="3" name="Inhaltsplatzhalter 2"/>
          <p:cNvSpPr>
            <a:spLocks noGrp="1"/>
          </p:cNvSpPr>
          <p:nvPr>
            <p:ph idx="1"/>
          </p:nvPr>
        </p:nvSpPr>
        <p:spPr>
          <a:xfrm>
            <a:off x="3887788" y="98743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630243"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2CBA1460-CB1B-482A-97DE-DE6FF2CCC3AE}" type="datetimeFigureOut">
              <a:rPr lang="de-DE"/>
              <a:pPr>
                <a:defRPr/>
              </a:pPr>
              <a:t>18.05.2014</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400ED09A-F503-448A-99A1-0B50454D89B2}" type="slidenum">
              <a:rPr lang="de-DE" altLang="de-DE"/>
              <a:pPr/>
              <a:t>‹Nr.›</a:t>
            </a:fld>
            <a:endParaRPr lang="de-DE" altLang="de-DE"/>
          </a:p>
        </p:txBody>
      </p:sp>
    </p:spTree>
    <p:extLst>
      <p:ext uri="{BB962C8B-B14F-4D97-AF65-F5344CB8AC3E}">
        <p14:creationId xmlns:p14="http://schemas.microsoft.com/office/powerpoint/2010/main" val="3330437538"/>
      </p:ext>
    </p:extLst>
  </p:cSld>
  <p:clrMapOvr>
    <a:masterClrMapping/>
  </p:clrMapOvr>
  <p:transition spd="slow">
    <p:zo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43" y="457200"/>
            <a:ext cx="2949575" cy="1600200"/>
          </a:xfrm>
        </p:spPr>
        <p:txBody>
          <a:bodyPr anchor="b"/>
          <a:lstStyle>
            <a:lvl1pPr>
              <a:defRPr sz="3200"/>
            </a:lvl1pPr>
          </a:lstStyle>
          <a:p>
            <a:r>
              <a:rPr lang="de-DE" smtClean="0"/>
              <a:t>Titelmasterformat durch Klicken bearbeiten</a:t>
            </a:r>
            <a:endParaRPr lang="en-GB"/>
          </a:p>
        </p:txBody>
      </p:sp>
      <p:sp>
        <p:nvSpPr>
          <p:cNvPr id="3" name="Bildplatzhalter 2"/>
          <p:cNvSpPr>
            <a:spLocks noGrp="1"/>
          </p:cNvSpPr>
          <p:nvPr>
            <p:ph type="pic" idx="1"/>
          </p:nvPr>
        </p:nvSpPr>
        <p:spPr>
          <a:xfrm>
            <a:off x="3887788" y="98743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platzhalter 3"/>
          <p:cNvSpPr>
            <a:spLocks noGrp="1"/>
          </p:cNvSpPr>
          <p:nvPr>
            <p:ph type="body" sz="half" idx="2"/>
          </p:nvPr>
        </p:nvSpPr>
        <p:spPr>
          <a:xfrm>
            <a:off x="630243"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fld id="{FED2A0CF-38CF-4757-8CBA-7AA14D812EB9}" type="datetimeFigureOut">
              <a:rPr lang="de-DE"/>
              <a:pPr>
                <a:defRPr/>
              </a:pPr>
              <a:t>18.05.2014</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F3B880E2-7CDD-4F5E-BEE0-8B1927DDD684}" type="slidenum">
              <a:rPr lang="de-DE" altLang="de-DE"/>
              <a:pPr/>
              <a:t>‹Nr.›</a:t>
            </a:fld>
            <a:endParaRPr lang="de-DE" altLang="de-DE"/>
          </a:p>
        </p:txBody>
      </p:sp>
    </p:spTree>
    <p:extLst>
      <p:ext uri="{BB962C8B-B14F-4D97-AF65-F5344CB8AC3E}">
        <p14:creationId xmlns:p14="http://schemas.microsoft.com/office/powerpoint/2010/main" val="3277043987"/>
      </p:ext>
    </p:extLst>
  </p:cSld>
  <p:clrMapOvr>
    <a:masterClrMapping/>
  </p:clrMapOvr>
  <p:transition spd="slow">
    <p:zo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9D25626-66EC-4E92-985B-703DE1B06100}" type="datetimeFigureOut">
              <a:rPr lang="de-DE"/>
              <a:pPr>
                <a:defRPr/>
              </a:pPr>
              <a:t>18.05.2014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BABF77CE-3BBB-4043-A9CD-295831CBCFE0}" type="slidenum">
              <a:rPr lang="de-DE" altLang="de-DE"/>
              <a:pPr/>
              <a:t>‹Nr.›</a:t>
            </a:fld>
            <a:endParaRPr lang="de-DE" altLang="de-DE"/>
          </a:p>
        </p:txBody>
      </p:sp>
    </p:spTree>
    <p:extLst>
      <p:ext uri="{BB962C8B-B14F-4D97-AF65-F5344CB8AC3E}">
        <p14:creationId xmlns:p14="http://schemas.microsoft.com/office/powerpoint/2010/main" val="1813653452"/>
      </p:ext>
    </p:extLst>
  </p:cSld>
  <p:clrMapOvr>
    <a:masterClrMapping/>
  </p:clrMapOvr>
  <p:transition spd="slow">
    <p:zo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48"/>
            <a:ext cx="2057400" cy="5851525"/>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57200" y="27464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DF1B851-34F4-4EC4-83AD-9C77EB339278}" type="datetimeFigureOut">
              <a:rPr lang="de-DE"/>
              <a:pPr>
                <a:defRPr/>
              </a:pPr>
              <a:t>18.05.2014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896B12EA-8454-4719-B8F6-2C9C322A764B}" type="slidenum">
              <a:rPr lang="de-DE" altLang="de-DE"/>
              <a:pPr/>
              <a:t>‹Nr.›</a:t>
            </a:fld>
            <a:endParaRPr lang="de-DE" altLang="de-DE"/>
          </a:p>
        </p:txBody>
      </p:sp>
    </p:spTree>
    <p:extLst>
      <p:ext uri="{BB962C8B-B14F-4D97-AF65-F5344CB8AC3E}">
        <p14:creationId xmlns:p14="http://schemas.microsoft.com/office/powerpoint/2010/main" val="2287553228"/>
      </p:ext>
    </p:extLst>
  </p:cSld>
  <p:clrMapOvr>
    <a:masterClrMapping/>
  </p:clrMapOvr>
  <p:transition spd="slow">
    <p:zo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Foliennummernplatzhalter 5"/>
          <p:cNvSpPr>
            <a:spLocks noGrp="1"/>
          </p:cNvSpPr>
          <p:nvPr>
            <p:ph type="sldNum" sz="quarter" idx="10"/>
          </p:nvPr>
        </p:nvSpPr>
        <p:spPr/>
        <p:txBody>
          <a:bodyPr/>
          <a:lstStyle>
            <a:lvl1pPr eaLnBrk="0" hangingPunct="0">
              <a:defRPr/>
            </a:lvl1pPr>
          </a:lstStyle>
          <a:p>
            <a:fld id="{C46EC8C2-63A9-4E7B-9E4B-4D06C5E1FCE1}" type="slidenum">
              <a:rPr lang="de-AT" altLang="en-US"/>
              <a:pPr/>
              <a:t>‹Nr.›</a:t>
            </a:fld>
            <a:endParaRPr lang="de-AT" altLang="en-US"/>
          </a:p>
        </p:txBody>
      </p:sp>
    </p:spTree>
    <p:extLst>
      <p:ext uri="{BB962C8B-B14F-4D97-AF65-F5344CB8AC3E}">
        <p14:creationId xmlns:p14="http://schemas.microsoft.com/office/powerpoint/2010/main" val="8257579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lvl1pPr>
              <a:defRPr sz="2400"/>
            </a:lvl1pPr>
            <a:lvl2pPr>
              <a:defRPr sz="2000"/>
            </a:lvl2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Foliennummernplatzhalter 5"/>
          <p:cNvSpPr>
            <a:spLocks noGrp="1"/>
          </p:cNvSpPr>
          <p:nvPr>
            <p:ph type="sldNum" sz="quarter" idx="10"/>
          </p:nvPr>
        </p:nvSpPr>
        <p:spPr/>
        <p:txBody>
          <a:bodyPr/>
          <a:lstStyle>
            <a:lvl1pPr eaLnBrk="0" hangingPunct="0">
              <a:defRPr/>
            </a:lvl1pPr>
          </a:lstStyle>
          <a:p>
            <a:fld id="{75E75F0D-480C-4C95-B8CC-6088E36A8083}" type="slidenum">
              <a:rPr lang="de-AT" altLang="en-US"/>
              <a:pPr/>
              <a:t>‹Nr.›</a:t>
            </a:fld>
            <a:endParaRPr lang="de-AT" altLang="en-US"/>
          </a:p>
        </p:txBody>
      </p:sp>
    </p:spTree>
    <p:extLst>
      <p:ext uri="{BB962C8B-B14F-4D97-AF65-F5344CB8AC3E}">
        <p14:creationId xmlns:p14="http://schemas.microsoft.com/office/powerpoint/2010/main" val="1538649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D4271A38-FD4C-478C-9136-07E9A86526DC}"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2197410164"/>
      </p:ext>
    </p:extLst>
  </p:cSld>
  <p:clrMapOvr>
    <a:masterClrMapping/>
  </p:clrMapOvr>
  <p:transition spd="slow">
    <p:circl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Foliennummernplatzhalter 5"/>
          <p:cNvSpPr>
            <a:spLocks noGrp="1"/>
          </p:cNvSpPr>
          <p:nvPr>
            <p:ph type="sldNum" sz="quarter" idx="10"/>
          </p:nvPr>
        </p:nvSpPr>
        <p:spPr/>
        <p:txBody>
          <a:bodyPr/>
          <a:lstStyle>
            <a:lvl1pPr eaLnBrk="0" hangingPunct="0">
              <a:defRPr/>
            </a:lvl1pPr>
          </a:lstStyle>
          <a:p>
            <a:fld id="{D8AA5860-1B80-4A5F-AB02-B41519CAFC74}" type="slidenum">
              <a:rPr lang="de-AT" altLang="en-US"/>
              <a:pPr/>
              <a:t>‹Nr.›</a:t>
            </a:fld>
            <a:endParaRPr lang="de-AT" altLang="en-US"/>
          </a:p>
        </p:txBody>
      </p:sp>
    </p:spTree>
    <p:extLst>
      <p:ext uri="{BB962C8B-B14F-4D97-AF65-F5344CB8AC3E}">
        <p14:creationId xmlns:p14="http://schemas.microsoft.com/office/powerpoint/2010/main" val="15325142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oliennummernplatzhalter 5"/>
          <p:cNvSpPr>
            <a:spLocks noGrp="1"/>
          </p:cNvSpPr>
          <p:nvPr>
            <p:ph type="sldNum" sz="quarter" idx="10"/>
          </p:nvPr>
        </p:nvSpPr>
        <p:spPr/>
        <p:txBody>
          <a:bodyPr/>
          <a:lstStyle>
            <a:lvl1pPr eaLnBrk="0" hangingPunct="0">
              <a:defRPr/>
            </a:lvl1pPr>
          </a:lstStyle>
          <a:p>
            <a:fld id="{B3446326-9BC5-4DCD-94BF-3FF719432D66}" type="slidenum">
              <a:rPr lang="de-AT" altLang="en-US"/>
              <a:pPr/>
              <a:t>‹Nr.›</a:t>
            </a:fld>
            <a:endParaRPr lang="de-AT" altLang="en-US"/>
          </a:p>
        </p:txBody>
      </p:sp>
    </p:spTree>
    <p:extLst>
      <p:ext uri="{BB962C8B-B14F-4D97-AF65-F5344CB8AC3E}">
        <p14:creationId xmlns:p14="http://schemas.microsoft.com/office/powerpoint/2010/main" val="950985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7" name="Datumsplatzhalt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7CBC5A7F-39BF-4916-B392-6A565F7768C6}" type="datetimeFigureOut">
              <a:rPr lang="de-AT"/>
              <a:pPr>
                <a:defRPr/>
              </a:pPr>
              <a:t>18.05.2014</a:t>
            </a:fld>
            <a:endParaRPr lang="de-AT"/>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de-AT"/>
          </a:p>
        </p:txBody>
      </p:sp>
      <p:sp>
        <p:nvSpPr>
          <p:cNvPr id="9" name="Foliennummernplatzhalter 8"/>
          <p:cNvSpPr>
            <a:spLocks noGrp="1"/>
          </p:cNvSpPr>
          <p:nvPr>
            <p:ph type="sldNum" sz="quarter" idx="12"/>
          </p:nvPr>
        </p:nvSpPr>
        <p:spPr/>
        <p:txBody>
          <a:bodyPr/>
          <a:lstStyle>
            <a:lvl1pPr eaLnBrk="0" hangingPunct="0">
              <a:defRPr/>
            </a:lvl1pPr>
          </a:lstStyle>
          <a:p>
            <a:fld id="{6ED2189B-5B48-4738-9AC9-A267FA6B54DB}" type="slidenum">
              <a:rPr lang="de-AT" altLang="en-US"/>
              <a:pPr/>
              <a:t>‹Nr.›</a:t>
            </a:fld>
            <a:endParaRPr lang="de-AT" altLang="en-US"/>
          </a:p>
        </p:txBody>
      </p:sp>
    </p:spTree>
    <p:extLst>
      <p:ext uri="{BB962C8B-B14F-4D97-AF65-F5344CB8AC3E}">
        <p14:creationId xmlns:p14="http://schemas.microsoft.com/office/powerpoint/2010/main" val="14835260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3" name="Foliennummernplatzhalter 5"/>
          <p:cNvSpPr>
            <a:spLocks noGrp="1"/>
          </p:cNvSpPr>
          <p:nvPr>
            <p:ph type="sldNum" sz="quarter" idx="10"/>
          </p:nvPr>
        </p:nvSpPr>
        <p:spPr/>
        <p:txBody>
          <a:bodyPr/>
          <a:lstStyle>
            <a:lvl1pPr eaLnBrk="0" hangingPunct="0">
              <a:defRPr/>
            </a:lvl1pPr>
          </a:lstStyle>
          <a:p>
            <a:fld id="{0BECC46C-B28C-4A12-BFF1-9E4D4AB6D4C1}" type="slidenum">
              <a:rPr lang="de-AT" altLang="en-US"/>
              <a:pPr/>
              <a:t>‹Nr.›</a:t>
            </a:fld>
            <a:endParaRPr lang="de-AT" altLang="en-US"/>
          </a:p>
        </p:txBody>
      </p:sp>
    </p:spTree>
    <p:extLst>
      <p:ext uri="{BB962C8B-B14F-4D97-AF65-F5344CB8AC3E}">
        <p14:creationId xmlns:p14="http://schemas.microsoft.com/office/powerpoint/2010/main" val="1215220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eaLnBrk="0" hangingPunct="0">
              <a:defRPr/>
            </a:lvl1pPr>
          </a:lstStyle>
          <a:p>
            <a:fld id="{862FED3E-0C3F-4DDD-9FDF-7933ACF603DE}" type="slidenum">
              <a:rPr lang="de-AT" altLang="en-US"/>
              <a:pPr/>
              <a:t>‹Nr.›</a:t>
            </a:fld>
            <a:endParaRPr lang="de-AT" altLang="en-US"/>
          </a:p>
        </p:txBody>
      </p:sp>
    </p:spTree>
    <p:extLst>
      <p:ext uri="{BB962C8B-B14F-4D97-AF65-F5344CB8AC3E}">
        <p14:creationId xmlns:p14="http://schemas.microsoft.com/office/powerpoint/2010/main" val="5758594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400" b="1"/>
            </a:lvl1pPr>
          </a:lstStyle>
          <a:p>
            <a:r>
              <a:rPr lang="de-DE" smtClean="0"/>
              <a:t>Titelmasterformat durch Klicken bearbeiten</a:t>
            </a:r>
            <a:endParaRPr lang="de-AT" dirty="0"/>
          </a:p>
        </p:txBody>
      </p:sp>
      <p:sp>
        <p:nvSpPr>
          <p:cNvPr id="3" name="Inhaltsplatzhalter 2"/>
          <p:cNvSpPr>
            <a:spLocks noGrp="1"/>
          </p:cNvSpPr>
          <p:nvPr>
            <p:ph idx="1"/>
          </p:nvPr>
        </p:nvSpPr>
        <p:spPr>
          <a:xfrm>
            <a:off x="3575050" y="1412776"/>
            <a:ext cx="5111750" cy="4713387"/>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Textplatzhalter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5"/>
          <p:cNvSpPr>
            <a:spLocks noGrp="1"/>
          </p:cNvSpPr>
          <p:nvPr>
            <p:ph type="sldNum" sz="quarter" idx="10"/>
          </p:nvPr>
        </p:nvSpPr>
        <p:spPr/>
        <p:txBody>
          <a:bodyPr/>
          <a:lstStyle>
            <a:lvl1pPr eaLnBrk="0" hangingPunct="0">
              <a:defRPr/>
            </a:lvl1pPr>
          </a:lstStyle>
          <a:p>
            <a:fld id="{3DE9313D-24DA-4D03-B00D-BCDC05ED6A51}" type="slidenum">
              <a:rPr lang="de-AT" altLang="en-US"/>
              <a:pPr/>
              <a:t>‹Nr.›</a:t>
            </a:fld>
            <a:endParaRPr lang="de-AT" altLang="en-US"/>
          </a:p>
        </p:txBody>
      </p:sp>
    </p:spTree>
    <p:extLst>
      <p:ext uri="{BB962C8B-B14F-4D97-AF65-F5344CB8AC3E}">
        <p14:creationId xmlns:p14="http://schemas.microsoft.com/office/powerpoint/2010/main" val="36186989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6"/>
          <p:cNvSpPr>
            <a:spLocks noGrp="1"/>
          </p:cNvSpPr>
          <p:nvPr>
            <p:ph type="sldNum" sz="quarter" idx="10"/>
          </p:nvPr>
        </p:nvSpPr>
        <p:spPr/>
        <p:txBody>
          <a:bodyPr/>
          <a:lstStyle>
            <a:lvl1pPr eaLnBrk="0" hangingPunct="0">
              <a:defRPr/>
            </a:lvl1pPr>
          </a:lstStyle>
          <a:p>
            <a:fld id="{4CC994E5-0C0E-46D6-8633-5E9DF446EA5E}" type="slidenum">
              <a:rPr lang="de-AT" altLang="en-US"/>
              <a:pPr/>
              <a:t>‹Nr.›</a:t>
            </a:fld>
            <a:endParaRPr lang="de-AT" altLang="en-US"/>
          </a:p>
        </p:txBody>
      </p:sp>
    </p:spTree>
    <p:extLst>
      <p:ext uri="{BB962C8B-B14F-4D97-AF65-F5344CB8AC3E}">
        <p14:creationId xmlns:p14="http://schemas.microsoft.com/office/powerpoint/2010/main" val="19831237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oliennummernplatzhalter 5"/>
          <p:cNvSpPr>
            <a:spLocks noGrp="1"/>
          </p:cNvSpPr>
          <p:nvPr>
            <p:ph type="sldNum" sz="quarter" idx="10"/>
          </p:nvPr>
        </p:nvSpPr>
        <p:spPr/>
        <p:txBody>
          <a:bodyPr/>
          <a:lstStyle>
            <a:lvl1pPr eaLnBrk="0" hangingPunct="0">
              <a:defRPr/>
            </a:lvl1pPr>
          </a:lstStyle>
          <a:p>
            <a:fld id="{F8067041-AA6A-4C5D-8F7B-0F23D0C7F03E}" type="slidenum">
              <a:rPr lang="de-AT" altLang="en-US"/>
              <a:pPr/>
              <a:t>‹Nr.›</a:t>
            </a:fld>
            <a:endParaRPr lang="de-AT" altLang="en-US"/>
          </a:p>
        </p:txBody>
      </p:sp>
    </p:spTree>
    <p:extLst>
      <p:ext uri="{BB962C8B-B14F-4D97-AF65-F5344CB8AC3E}">
        <p14:creationId xmlns:p14="http://schemas.microsoft.com/office/powerpoint/2010/main" val="4194831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oliennummernplatzhalter 5"/>
          <p:cNvSpPr>
            <a:spLocks noGrp="1"/>
          </p:cNvSpPr>
          <p:nvPr>
            <p:ph type="sldNum" sz="quarter" idx="10"/>
          </p:nvPr>
        </p:nvSpPr>
        <p:spPr/>
        <p:txBody>
          <a:bodyPr/>
          <a:lstStyle>
            <a:lvl1pPr eaLnBrk="0" hangingPunct="0">
              <a:defRPr/>
            </a:lvl1pPr>
          </a:lstStyle>
          <a:p>
            <a:fld id="{B42462F6-3262-425B-B4B3-4AFE2FA3C28B}" type="slidenum">
              <a:rPr lang="de-AT" altLang="en-US"/>
              <a:pPr/>
              <a:t>‹Nr.›</a:t>
            </a:fld>
            <a:endParaRPr lang="de-AT" altLang="en-US"/>
          </a:p>
        </p:txBody>
      </p:sp>
    </p:spTree>
    <p:extLst>
      <p:ext uri="{BB962C8B-B14F-4D97-AF65-F5344CB8AC3E}">
        <p14:creationId xmlns:p14="http://schemas.microsoft.com/office/powerpoint/2010/main" val="7752479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3" name="Rectangle 4"/>
          <p:cNvSpPr>
            <a:spLocks noGrp="1" noChangeArrowheads="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Calibri" pitchFamily="34" charset="0"/>
                <a:cs typeface="Arial" charset="0"/>
              </a:defRPr>
            </a:lvl1pPr>
          </a:lstStyle>
          <a:p>
            <a:pPr fontAlgn="base">
              <a:spcBef>
                <a:spcPct val="0"/>
              </a:spcBef>
              <a:spcAft>
                <a:spcPct val="0"/>
              </a:spcAft>
              <a:defRPr/>
            </a:pPr>
            <a:endParaRPr lang="de-DE"/>
          </a:p>
        </p:txBody>
      </p:sp>
      <p:sp>
        <p:nvSpPr>
          <p:cNvPr id="4" name="Rectangle 5"/>
          <p:cNvSpPr>
            <a:spLocks noGrp="1" noChangeArrowheads="1"/>
          </p:cNvSpPr>
          <p:nvPr>
            <p:ph type="ftr" sz="quarter" idx="11"/>
          </p:nvPr>
        </p:nvSpPr>
        <p:spPr>
          <a:xfrm>
            <a:off x="3124200" y="6356350"/>
            <a:ext cx="2895600" cy="365125"/>
          </a:xfrm>
          <a:prstGeom prst="rect">
            <a:avLst/>
          </a:prstGeom>
        </p:spPr>
        <p:txBody>
          <a:bodyPr/>
          <a:lstStyle>
            <a:lvl1pPr eaLnBrk="1" hangingPunct="1">
              <a:defRPr>
                <a:solidFill>
                  <a:prstClr val="black"/>
                </a:solidFill>
                <a:latin typeface="Calibri" pitchFamily="34" charset="0"/>
                <a:cs typeface="Arial" charset="0"/>
              </a:defRPr>
            </a:lvl1pPr>
          </a:lstStyle>
          <a:p>
            <a:pPr fontAlgn="base">
              <a:spcBef>
                <a:spcPct val="0"/>
              </a:spcBef>
              <a:spcAft>
                <a:spcPct val="0"/>
              </a:spcAft>
              <a:defRPr/>
            </a:pPr>
            <a:endParaRPr lang="de-DE"/>
          </a:p>
        </p:txBody>
      </p:sp>
      <p:sp>
        <p:nvSpPr>
          <p:cNvPr id="5" name="Rectangle 6"/>
          <p:cNvSpPr>
            <a:spLocks noGrp="1" noChangeArrowheads="1"/>
          </p:cNvSpPr>
          <p:nvPr>
            <p:ph type="sldNum" sz="quarter" idx="12"/>
          </p:nvPr>
        </p:nvSpPr>
        <p:spPr/>
        <p:txBody>
          <a:bodyPr/>
          <a:lstStyle>
            <a:lvl1pPr eaLnBrk="0" hangingPunct="0">
              <a:defRPr/>
            </a:lvl1pPr>
          </a:lstStyle>
          <a:p>
            <a:fld id="{334213C8-69AA-4FF9-8D4F-FCBB145F23FD}" type="slidenum">
              <a:rPr lang="de-DE" altLang="de-DE"/>
              <a:pPr/>
              <a:t>‹Nr.›</a:t>
            </a:fld>
            <a:endParaRPr lang="de-DE" altLang="de-DE"/>
          </a:p>
        </p:txBody>
      </p:sp>
    </p:spTree>
    <p:extLst>
      <p:ext uri="{BB962C8B-B14F-4D97-AF65-F5344CB8AC3E}">
        <p14:creationId xmlns:p14="http://schemas.microsoft.com/office/powerpoint/2010/main" val="144721539"/>
      </p:ext>
    </p:extLst>
  </p:cSld>
  <p:clrMapOvr>
    <a:masterClrMapping/>
  </p:clrMapOvr>
  <p:transition spd="slow">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0BCAFAFB-DE0F-4345-B7B0-95C2B5686DB7}"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3813792128"/>
      </p:ext>
    </p:extLst>
  </p:cSld>
  <p:clrMapOvr>
    <a:masterClrMapping/>
  </p:clrMapOvr>
  <p:transition spd="slow">
    <p:circl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4BEB1BD6-67AA-467C-ABA2-E5E31F4DB6C3}" type="datetimeFigureOut">
              <a:rPr lang="en-GB"/>
              <a:pPr>
                <a:defRPr/>
              </a:pPr>
              <a:t>18/05/2014</a:t>
            </a:fld>
            <a:endParaRPr lang="en-GB"/>
          </a:p>
        </p:txBody>
      </p:sp>
      <p:sp>
        <p:nvSpPr>
          <p:cNvPr id="5" name="Fußzeilenplatzhalter 4"/>
          <p:cNvSpPr>
            <a:spLocks noGrp="1"/>
          </p:cNvSpPr>
          <p:nvPr>
            <p:ph type="ftr" sz="quarter" idx="11"/>
          </p:nvPr>
        </p:nvSpPr>
        <p:spPr/>
        <p:txBody>
          <a:bodyPr/>
          <a:lstStyle>
            <a:lvl1pPr>
              <a:defRPr/>
            </a:lvl1pPr>
          </a:lstStyle>
          <a:p>
            <a:pPr>
              <a:defRPr/>
            </a:pPr>
            <a:endParaRPr lang="en-GB"/>
          </a:p>
        </p:txBody>
      </p:sp>
      <p:sp>
        <p:nvSpPr>
          <p:cNvPr id="6" name="Foliennummernplatzhalter 5"/>
          <p:cNvSpPr>
            <a:spLocks noGrp="1"/>
          </p:cNvSpPr>
          <p:nvPr>
            <p:ph type="sldNum" sz="quarter" idx="12"/>
          </p:nvPr>
        </p:nvSpPr>
        <p:spPr/>
        <p:txBody>
          <a:bodyPr/>
          <a:lstStyle>
            <a:lvl1pPr>
              <a:defRPr/>
            </a:lvl1pPr>
          </a:lstStyle>
          <a:p>
            <a:fld id="{4CC69EA9-A1F0-4B79-B54A-6185F3A266C4}" type="slidenum">
              <a:rPr lang="en-GB" altLang="en-US"/>
              <a:pPr/>
              <a:t>‹Nr.›</a:t>
            </a:fld>
            <a:endParaRPr lang="en-GB" altLang="en-US"/>
          </a:p>
        </p:txBody>
      </p:sp>
    </p:spTree>
    <p:extLst>
      <p:ext uri="{BB962C8B-B14F-4D97-AF65-F5344CB8AC3E}">
        <p14:creationId xmlns:p14="http://schemas.microsoft.com/office/powerpoint/2010/main" val="1532024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F23C9134-F9A7-4BE8-A242-E3ED26F065A4}" type="datetimeFigureOut">
              <a:rPr lang="en-GB"/>
              <a:pPr>
                <a:defRPr/>
              </a:pPr>
              <a:t>18/05/2014</a:t>
            </a:fld>
            <a:endParaRPr lang="en-GB"/>
          </a:p>
        </p:txBody>
      </p:sp>
      <p:sp>
        <p:nvSpPr>
          <p:cNvPr id="5" name="Fußzeilenplatzhalter 4"/>
          <p:cNvSpPr>
            <a:spLocks noGrp="1"/>
          </p:cNvSpPr>
          <p:nvPr>
            <p:ph type="ftr" sz="quarter" idx="11"/>
          </p:nvPr>
        </p:nvSpPr>
        <p:spPr/>
        <p:txBody>
          <a:bodyPr/>
          <a:lstStyle>
            <a:lvl1pPr>
              <a:defRPr/>
            </a:lvl1pPr>
          </a:lstStyle>
          <a:p>
            <a:pPr>
              <a:defRPr/>
            </a:pPr>
            <a:endParaRPr lang="en-GB"/>
          </a:p>
        </p:txBody>
      </p:sp>
      <p:sp>
        <p:nvSpPr>
          <p:cNvPr id="6" name="Foliennummernplatzhalter 5"/>
          <p:cNvSpPr>
            <a:spLocks noGrp="1"/>
          </p:cNvSpPr>
          <p:nvPr>
            <p:ph type="sldNum" sz="quarter" idx="12"/>
          </p:nvPr>
        </p:nvSpPr>
        <p:spPr/>
        <p:txBody>
          <a:bodyPr/>
          <a:lstStyle>
            <a:lvl1pPr>
              <a:defRPr/>
            </a:lvl1pPr>
          </a:lstStyle>
          <a:p>
            <a:fld id="{EE4A7BA2-A5D5-4B03-A4C0-A2403E88CE59}" type="slidenum">
              <a:rPr lang="en-GB" altLang="en-US"/>
              <a:pPr/>
              <a:t>‹Nr.›</a:t>
            </a:fld>
            <a:endParaRPr lang="en-GB" altLang="en-US"/>
          </a:p>
        </p:txBody>
      </p:sp>
    </p:spTree>
    <p:extLst>
      <p:ext uri="{BB962C8B-B14F-4D97-AF65-F5344CB8AC3E}">
        <p14:creationId xmlns:p14="http://schemas.microsoft.com/office/powerpoint/2010/main" val="103486480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fld id="{89A10134-C0F9-44F2-887F-5DB459518D18}" type="datetimeFigureOut">
              <a:rPr lang="en-GB"/>
              <a:pPr>
                <a:defRPr/>
              </a:pPr>
              <a:t>18/05/2014</a:t>
            </a:fld>
            <a:endParaRPr lang="en-GB"/>
          </a:p>
        </p:txBody>
      </p:sp>
      <p:sp>
        <p:nvSpPr>
          <p:cNvPr id="5" name="Fußzeilenplatzhalter 4"/>
          <p:cNvSpPr>
            <a:spLocks noGrp="1"/>
          </p:cNvSpPr>
          <p:nvPr>
            <p:ph type="ftr" sz="quarter" idx="11"/>
          </p:nvPr>
        </p:nvSpPr>
        <p:spPr/>
        <p:txBody>
          <a:bodyPr/>
          <a:lstStyle>
            <a:lvl1pPr>
              <a:defRPr/>
            </a:lvl1pPr>
          </a:lstStyle>
          <a:p>
            <a:pPr>
              <a:defRPr/>
            </a:pPr>
            <a:endParaRPr lang="en-GB"/>
          </a:p>
        </p:txBody>
      </p:sp>
      <p:sp>
        <p:nvSpPr>
          <p:cNvPr id="6" name="Foliennummernplatzhalter 5"/>
          <p:cNvSpPr>
            <a:spLocks noGrp="1"/>
          </p:cNvSpPr>
          <p:nvPr>
            <p:ph type="sldNum" sz="quarter" idx="12"/>
          </p:nvPr>
        </p:nvSpPr>
        <p:spPr/>
        <p:txBody>
          <a:bodyPr/>
          <a:lstStyle>
            <a:lvl1pPr>
              <a:defRPr/>
            </a:lvl1pPr>
          </a:lstStyle>
          <a:p>
            <a:fld id="{BD2EEE3F-B05C-4515-8C21-2051AB68C835}" type="slidenum">
              <a:rPr lang="en-GB" altLang="en-US"/>
              <a:pPr/>
              <a:t>‹Nr.›</a:t>
            </a:fld>
            <a:endParaRPr lang="en-GB" altLang="en-US"/>
          </a:p>
        </p:txBody>
      </p:sp>
    </p:spTree>
    <p:extLst>
      <p:ext uri="{BB962C8B-B14F-4D97-AF65-F5344CB8AC3E}">
        <p14:creationId xmlns:p14="http://schemas.microsoft.com/office/powerpoint/2010/main" val="32071795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28650" y="1825625"/>
            <a:ext cx="386715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825625"/>
            <a:ext cx="386715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31C00549-07B0-4F82-84AD-D7348114182F}" type="datetimeFigureOut">
              <a:rPr lang="en-GB"/>
              <a:pPr>
                <a:defRPr/>
              </a:pPr>
              <a:t>18/05/2014</a:t>
            </a:fld>
            <a:endParaRPr lang="en-GB"/>
          </a:p>
        </p:txBody>
      </p:sp>
      <p:sp>
        <p:nvSpPr>
          <p:cNvPr id="6" name="Fußzeilenplatzhalter 4"/>
          <p:cNvSpPr>
            <a:spLocks noGrp="1"/>
          </p:cNvSpPr>
          <p:nvPr>
            <p:ph type="ftr" sz="quarter" idx="11"/>
          </p:nvPr>
        </p:nvSpPr>
        <p:spPr/>
        <p:txBody>
          <a:bodyPr/>
          <a:lstStyle>
            <a:lvl1pPr>
              <a:defRPr/>
            </a:lvl1pPr>
          </a:lstStyle>
          <a:p>
            <a:pPr>
              <a:defRPr/>
            </a:pPr>
            <a:endParaRPr lang="en-GB"/>
          </a:p>
        </p:txBody>
      </p:sp>
      <p:sp>
        <p:nvSpPr>
          <p:cNvPr id="7" name="Foliennummernplatzhalter 5"/>
          <p:cNvSpPr>
            <a:spLocks noGrp="1"/>
          </p:cNvSpPr>
          <p:nvPr>
            <p:ph type="sldNum" sz="quarter" idx="12"/>
          </p:nvPr>
        </p:nvSpPr>
        <p:spPr/>
        <p:txBody>
          <a:bodyPr/>
          <a:lstStyle>
            <a:lvl1pPr>
              <a:defRPr/>
            </a:lvl1pPr>
          </a:lstStyle>
          <a:p>
            <a:fld id="{D58C2E61-C689-420F-8E13-E4DA9A553119}" type="slidenum">
              <a:rPr lang="en-GB" altLang="en-US"/>
              <a:pPr/>
              <a:t>‹Nr.›</a:t>
            </a:fld>
            <a:endParaRPr lang="en-GB" altLang="en-US"/>
          </a:p>
        </p:txBody>
      </p:sp>
    </p:spTree>
    <p:extLst>
      <p:ext uri="{BB962C8B-B14F-4D97-AF65-F5344CB8AC3E}">
        <p14:creationId xmlns:p14="http://schemas.microsoft.com/office/powerpoint/2010/main" val="417983942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7395100D-5348-43F2-92BC-CBE6DFCFF2C0}" type="datetimeFigureOut">
              <a:rPr lang="en-GB"/>
              <a:pPr>
                <a:defRPr/>
              </a:pPr>
              <a:t>18/05/2014</a:t>
            </a:fld>
            <a:endParaRPr lang="en-GB"/>
          </a:p>
        </p:txBody>
      </p:sp>
      <p:sp>
        <p:nvSpPr>
          <p:cNvPr id="8" name="Fußzeilenplatzhalter 4"/>
          <p:cNvSpPr>
            <a:spLocks noGrp="1"/>
          </p:cNvSpPr>
          <p:nvPr>
            <p:ph type="ftr" sz="quarter" idx="11"/>
          </p:nvPr>
        </p:nvSpPr>
        <p:spPr/>
        <p:txBody>
          <a:bodyPr/>
          <a:lstStyle>
            <a:lvl1pPr>
              <a:defRPr/>
            </a:lvl1pPr>
          </a:lstStyle>
          <a:p>
            <a:pPr>
              <a:defRPr/>
            </a:pPr>
            <a:endParaRPr lang="en-GB"/>
          </a:p>
        </p:txBody>
      </p:sp>
      <p:sp>
        <p:nvSpPr>
          <p:cNvPr id="9" name="Foliennummernplatzhalter 5"/>
          <p:cNvSpPr>
            <a:spLocks noGrp="1"/>
          </p:cNvSpPr>
          <p:nvPr>
            <p:ph type="sldNum" sz="quarter" idx="12"/>
          </p:nvPr>
        </p:nvSpPr>
        <p:spPr/>
        <p:txBody>
          <a:bodyPr/>
          <a:lstStyle>
            <a:lvl1pPr>
              <a:defRPr/>
            </a:lvl1pPr>
          </a:lstStyle>
          <a:p>
            <a:fld id="{939947D2-003F-4FD6-942B-5C0DB1D5FCF9}" type="slidenum">
              <a:rPr lang="en-GB" altLang="en-US"/>
              <a:pPr/>
              <a:t>‹Nr.›</a:t>
            </a:fld>
            <a:endParaRPr lang="en-GB" altLang="en-US"/>
          </a:p>
        </p:txBody>
      </p:sp>
    </p:spTree>
    <p:extLst>
      <p:ext uri="{BB962C8B-B14F-4D97-AF65-F5344CB8AC3E}">
        <p14:creationId xmlns:p14="http://schemas.microsoft.com/office/powerpoint/2010/main" val="4176993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EC67D925-E982-464D-A38F-3B72649B2B8B}" type="datetimeFigureOut">
              <a:rPr lang="en-GB"/>
              <a:pPr>
                <a:defRPr/>
              </a:pPr>
              <a:t>18/05/2014</a:t>
            </a:fld>
            <a:endParaRPr lang="en-GB"/>
          </a:p>
        </p:txBody>
      </p:sp>
      <p:sp>
        <p:nvSpPr>
          <p:cNvPr id="4" name="Fußzeilenplatzhalter 4"/>
          <p:cNvSpPr>
            <a:spLocks noGrp="1"/>
          </p:cNvSpPr>
          <p:nvPr>
            <p:ph type="ftr" sz="quarter" idx="11"/>
          </p:nvPr>
        </p:nvSpPr>
        <p:spPr/>
        <p:txBody>
          <a:bodyPr/>
          <a:lstStyle>
            <a:lvl1pPr>
              <a:defRPr/>
            </a:lvl1pPr>
          </a:lstStyle>
          <a:p>
            <a:pPr>
              <a:defRPr/>
            </a:pPr>
            <a:endParaRPr lang="en-GB"/>
          </a:p>
        </p:txBody>
      </p:sp>
      <p:sp>
        <p:nvSpPr>
          <p:cNvPr id="5" name="Foliennummernplatzhalter 5"/>
          <p:cNvSpPr>
            <a:spLocks noGrp="1"/>
          </p:cNvSpPr>
          <p:nvPr>
            <p:ph type="sldNum" sz="quarter" idx="12"/>
          </p:nvPr>
        </p:nvSpPr>
        <p:spPr/>
        <p:txBody>
          <a:bodyPr/>
          <a:lstStyle>
            <a:lvl1pPr>
              <a:defRPr/>
            </a:lvl1pPr>
          </a:lstStyle>
          <a:p>
            <a:fld id="{0C0EDB15-40F5-4348-814D-00C5DF153B2D}" type="slidenum">
              <a:rPr lang="en-GB" altLang="en-US"/>
              <a:pPr/>
              <a:t>‹Nr.›</a:t>
            </a:fld>
            <a:endParaRPr lang="en-GB" altLang="en-US"/>
          </a:p>
        </p:txBody>
      </p:sp>
    </p:spTree>
    <p:extLst>
      <p:ext uri="{BB962C8B-B14F-4D97-AF65-F5344CB8AC3E}">
        <p14:creationId xmlns:p14="http://schemas.microsoft.com/office/powerpoint/2010/main" val="35638594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58CC5ABF-A59D-48C1-BF1E-EE5148C0EBBF}" type="datetimeFigureOut">
              <a:rPr lang="en-GB"/>
              <a:pPr>
                <a:defRPr/>
              </a:pPr>
              <a:t>18/05/2014</a:t>
            </a:fld>
            <a:endParaRPr lang="en-GB"/>
          </a:p>
        </p:txBody>
      </p:sp>
      <p:sp>
        <p:nvSpPr>
          <p:cNvPr id="3" name="Fußzeilenplatzhalter 4"/>
          <p:cNvSpPr>
            <a:spLocks noGrp="1"/>
          </p:cNvSpPr>
          <p:nvPr>
            <p:ph type="ftr" sz="quarter" idx="11"/>
          </p:nvPr>
        </p:nvSpPr>
        <p:spPr/>
        <p:txBody>
          <a:bodyPr/>
          <a:lstStyle>
            <a:lvl1pPr>
              <a:defRPr/>
            </a:lvl1pPr>
          </a:lstStyle>
          <a:p>
            <a:pPr>
              <a:defRPr/>
            </a:pPr>
            <a:endParaRPr lang="en-GB"/>
          </a:p>
        </p:txBody>
      </p:sp>
      <p:sp>
        <p:nvSpPr>
          <p:cNvPr id="4" name="Foliennummernplatzhalter 5"/>
          <p:cNvSpPr>
            <a:spLocks noGrp="1"/>
          </p:cNvSpPr>
          <p:nvPr>
            <p:ph type="sldNum" sz="quarter" idx="12"/>
          </p:nvPr>
        </p:nvSpPr>
        <p:spPr/>
        <p:txBody>
          <a:bodyPr/>
          <a:lstStyle>
            <a:lvl1pPr>
              <a:defRPr/>
            </a:lvl1pPr>
          </a:lstStyle>
          <a:p>
            <a:fld id="{38131842-45B9-44EC-836D-BDC32AF24419}" type="slidenum">
              <a:rPr lang="en-GB" altLang="en-US"/>
              <a:pPr/>
              <a:t>‹Nr.›</a:t>
            </a:fld>
            <a:endParaRPr lang="en-GB" altLang="en-US"/>
          </a:p>
        </p:txBody>
      </p:sp>
    </p:spTree>
    <p:extLst>
      <p:ext uri="{BB962C8B-B14F-4D97-AF65-F5344CB8AC3E}">
        <p14:creationId xmlns:p14="http://schemas.microsoft.com/office/powerpoint/2010/main" val="40536386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BEDC7508-3A26-42C3-B1F9-B4578DF14615}" type="datetimeFigureOut">
              <a:rPr lang="en-GB"/>
              <a:pPr>
                <a:defRPr/>
              </a:pPr>
              <a:t>18/05/2014</a:t>
            </a:fld>
            <a:endParaRPr lang="en-GB"/>
          </a:p>
        </p:txBody>
      </p:sp>
      <p:sp>
        <p:nvSpPr>
          <p:cNvPr id="6" name="Fußzeilenplatzhalter 4"/>
          <p:cNvSpPr>
            <a:spLocks noGrp="1"/>
          </p:cNvSpPr>
          <p:nvPr>
            <p:ph type="ftr" sz="quarter" idx="11"/>
          </p:nvPr>
        </p:nvSpPr>
        <p:spPr/>
        <p:txBody>
          <a:bodyPr/>
          <a:lstStyle>
            <a:lvl1pPr>
              <a:defRPr/>
            </a:lvl1pPr>
          </a:lstStyle>
          <a:p>
            <a:pPr>
              <a:defRPr/>
            </a:pPr>
            <a:endParaRPr lang="en-GB"/>
          </a:p>
        </p:txBody>
      </p:sp>
      <p:sp>
        <p:nvSpPr>
          <p:cNvPr id="7" name="Foliennummernplatzhalter 5"/>
          <p:cNvSpPr>
            <a:spLocks noGrp="1"/>
          </p:cNvSpPr>
          <p:nvPr>
            <p:ph type="sldNum" sz="quarter" idx="12"/>
          </p:nvPr>
        </p:nvSpPr>
        <p:spPr/>
        <p:txBody>
          <a:bodyPr/>
          <a:lstStyle>
            <a:lvl1pPr>
              <a:defRPr/>
            </a:lvl1pPr>
          </a:lstStyle>
          <a:p>
            <a:fld id="{4C411887-7A62-4F6A-8399-4324B78CD916}" type="slidenum">
              <a:rPr lang="en-GB" altLang="en-US"/>
              <a:pPr/>
              <a:t>‹Nr.›</a:t>
            </a:fld>
            <a:endParaRPr lang="en-GB" altLang="en-US"/>
          </a:p>
        </p:txBody>
      </p:sp>
    </p:spTree>
    <p:extLst>
      <p:ext uri="{BB962C8B-B14F-4D97-AF65-F5344CB8AC3E}">
        <p14:creationId xmlns:p14="http://schemas.microsoft.com/office/powerpoint/2010/main" val="5064103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3"/>
          <p:cNvSpPr>
            <a:spLocks noGrp="1"/>
          </p:cNvSpPr>
          <p:nvPr>
            <p:ph type="dt" sz="half" idx="10"/>
          </p:nvPr>
        </p:nvSpPr>
        <p:spPr/>
        <p:txBody>
          <a:bodyPr/>
          <a:lstStyle>
            <a:lvl1pPr>
              <a:defRPr/>
            </a:lvl1pPr>
          </a:lstStyle>
          <a:p>
            <a:pPr>
              <a:defRPr/>
            </a:pPr>
            <a:fld id="{EDF5A94A-72C1-410D-A4F6-568812E18568}" type="datetimeFigureOut">
              <a:rPr lang="en-GB"/>
              <a:pPr>
                <a:defRPr/>
              </a:pPr>
              <a:t>18/05/2014</a:t>
            </a:fld>
            <a:endParaRPr lang="en-GB"/>
          </a:p>
        </p:txBody>
      </p:sp>
      <p:sp>
        <p:nvSpPr>
          <p:cNvPr id="6" name="Fußzeilenplatzhalter 4"/>
          <p:cNvSpPr>
            <a:spLocks noGrp="1"/>
          </p:cNvSpPr>
          <p:nvPr>
            <p:ph type="ftr" sz="quarter" idx="11"/>
          </p:nvPr>
        </p:nvSpPr>
        <p:spPr/>
        <p:txBody>
          <a:bodyPr/>
          <a:lstStyle>
            <a:lvl1pPr>
              <a:defRPr/>
            </a:lvl1pPr>
          </a:lstStyle>
          <a:p>
            <a:pPr>
              <a:defRPr/>
            </a:pPr>
            <a:endParaRPr lang="en-GB"/>
          </a:p>
        </p:txBody>
      </p:sp>
      <p:sp>
        <p:nvSpPr>
          <p:cNvPr id="7" name="Foliennummernplatzhalter 5"/>
          <p:cNvSpPr>
            <a:spLocks noGrp="1"/>
          </p:cNvSpPr>
          <p:nvPr>
            <p:ph type="sldNum" sz="quarter" idx="12"/>
          </p:nvPr>
        </p:nvSpPr>
        <p:spPr/>
        <p:txBody>
          <a:bodyPr/>
          <a:lstStyle>
            <a:lvl1pPr>
              <a:defRPr/>
            </a:lvl1pPr>
          </a:lstStyle>
          <a:p>
            <a:fld id="{5FBFF9E8-2757-4D8C-9F5D-2EF0386436B8}" type="slidenum">
              <a:rPr lang="en-GB" altLang="en-US"/>
              <a:pPr/>
              <a:t>‹Nr.›</a:t>
            </a:fld>
            <a:endParaRPr lang="en-GB" altLang="en-US"/>
          </a:p>
        </p:txBody>
      </p:sp>
    </p:spTree>
    <p:extLst>
      <p:ext uri="{BB962C8B-B14F-4D97-AF65-F5344CB8AC3E}">
        <p14:creationId xmlns:p14="http://schemas.microsoft.com/office/powerpoint/2010/main" val="3288782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671FC5E8-7C81-42E9-A369-783B6988E1DD}" type="datetimeFigureOut">
              <a:rPr lang="en-GB"/>
              <a:pPr>
                <a:defRPr/>
              </a:pPr>
              <a:t>18/05/2014</a:t>
            </a:fld>
            <a:endParaRPr lang="en-GB"/>
          </a:p>
        </p:txBody>
      </p:sp>
      <p:sp>
        <p:nvSpPr>
          <p:cNvPr id="5" name="Fußzeilenplatzhalter 4"/>
          <p:cNvSpPr>
            <a:spLocks noGrp="1"/>
          </p:cNvSpPr>
          <p:nvPr>
            <p:ph type="ftr" sz="quarter" idx="11"/>
          </p:nvPr>
        </p:nvSpPr>
        <p:spPr/>
        <p:txBody>
          <a:bodyPr/>
          <a:lstStyle>
            <a:lvl1pPr>
              <a:defRPr/>
            </a:lvl1pPr>
          </a:lstStyle>
          <a:p>
            <a:pPr>
              <a:defRPr/>
            </a:pPr>
            <a:endParaRPr lang="en-GB"/>
          </a:p>
        </p:txBody>
      </p:sp>
      <p:sp>
        <p:nvSpPr>
          <p:cNvPr id="6" name="Foliennummernplatzhalter 5"/>
          <p:cNvSpPr>
            <a:spLocks noGrp="1"/>
          </p:cNvSpPr>
          <p:nvPr>
            <p:ph type="sldNum" sz="quarter" idx="12"/>
          </p:nvPr>
        </p:nvSpPr>
        <p:spPr/>
        <p:txBody>
          <a:bodyPr/>
          <a:lstStyle>
            <a:lvl1pPr>
              <a:defRPr/>
            </a:lvl1pPr>
          </a:lstStyle>
          <a:p>
            <a:fld id="{E4BDEF26-BBB8-4010-A5E3-A505147D8823}" type="slidenum">
              <a:rPr lang="en-GB" altLang="en-US"/>
              <a:pPr/>
              <a:t>‹Nr.›</a:t>
            </a:fld>
            <a:endParaRPr lang="en-GB" altLang="en-US"/>
          </a:p>
        </p:txBody>
      </p:sp>
    </p:spTree>
    <p:extLst>
      <p:ext uri="{BB962C8B-B14F-4D97-AF65-F5344CB8AC3E}">
        <p14:creationId xmlns:p14="http://schemas.microsoft.com/office/powerpoint/2010/main" val="3943968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GB"/>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12C4516-934A-4DBA-B9D9-24420FA3761E}"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892344884"/>
      </p:ext>
    </p:extLst>
  </p:cSld>
  <p:clrMapOvr>
    <a:masterClrMapping/>
  </p:clrMapOvr>
  <p:transition spd="slow">
    <p:circl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A62F8023-8FFE-47C1-B262-EADC4CC509AF}" type="datetimeFigureOut">
              <a:rPr lang="en-GB"/>
              <a:pPr>
                <a:defRPr/>
              </a:pPr>
              <a:t>18/05/2014</a:t>
            </a:fld>
            <a:endParaRPr lang="en-GB"/>
          </a:p>
        </p:txBody>
      </p:sp>
      <p:sp>
        <p:nvSpPr>
          <p:cNvPr id="5" name="Fußzeilenplatzhalter 4"/>
          <p:cNvSpPr>
            <a:spLocks noGrp="1"/>
          </p:cNvSpPr>
          <p:nvPr>
            <p:ph type="ftr" sz="quarter" idx="11"/>
          </p:nvPr>
        </p:nvSpPr>
        <p:spPr/>
        <p:txBody>
          <a:bodyPr/>
          <a:lstStyle>
            <a:lvl1pPr>
              <a:defRPr/>
            </a:lvl1pPr>
          </a:lstStyle>
          <a:p>
            <a:pPr>
              <a:defRPr/>
            </a:pPr>
            <a:endParaRPr lang="en-GB"/>
          </a:p>
        </p:txBody>
      </p:sp>
      <p:sp>
        <p:nvSpPr>
          <p:cNvPr id="6" name="Foliennummernplatzhalter 5"/>
          <p:cNvSpPr>
            <a:spLocks noGrp="1"/>
          </p:cNvSpPr>
          <p:nvPr>
            <p:ph type="sldNum" sz="quarter" idx="12"/>
          </p:nvPr>
        </p:nvSpPr>
        <p:spPr/>
        <p:txBody>
          <a:bodyPr/>
          <a:lstStyle>
            <a:lvl1pPr>
              <a:defRPr/>
            </a:lvl1pPr>
          </a:lstStyle>
          <a:p>
            <a:fld id="{848758AC-2381-4B43-98EB-E68A98F92C4F}" type="slidenum">
              <a:rPr lang="en-GB" altLang="en-US"/>
              <a:pPr/>
              <a:t>‹Nr.›</a:t>
            </a:fld>
            <a:endParaRPr lang="en-GB" altLang="en-US"/>
          </a:p>
        </p:txBody>
      </p:sp>
    </p:spTree>
    <p:extLst>
      <p:ext uri="{BB962C8B-B14F-4D97-AF65-F5344CB8AC3E}">
        <p14:creationId xmlns:p14="http://schemas.microsoft.com/office/powerpoint/2010/main" val="14399729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AT"/>
          </a:p>
        </p:txBody>
      </p:sp>
      <p:sp>
        <p:nvSpPr>
          <p:cNvPr id="4" name="Foliennummernplatzhalter 5"/>
          <p:cNvSpPr>
            <a:spLocks noGrp="1"/>
          </p:cNvSpPr>
          <p:nvPr>
            <p:ph type="sldNum" sz="quarter" idx="10"/>
          </p:nvPr>
        </p:nvSpPr>
        <p:spPr/>
        <p:txBody>
          <a:bodyPr/>
          <a:lstStyle>
            <a:lvl1pPr eaLnBrk="0" hangingPunct="0">
              <a:defRPr/>
            </a:lvl1pPr>
          </a:lstStyle>
          <a:p>
            <a:fld id="{CFD21481-29BB-4B21-AD3D-43C08EEF7739}" type="slidenum">
              <a:rPr lang="de-AT" altLang="en-US"/>
              <a:pPr/>
              <a:t>‹Nr.›</a:t>
            </a:fld>
            <a:endParaRPr lang="de-AT" altLang="en-US"/>
          </a:p>
        </p:txBody>
      </p:sp>
    </p:spTree>
    <p:extLst>
      <p:ext uri="{BB962C8B-B14F-4D97-AF65-F5344CB8AC3E}">
        <p14:creationId xmlns:p14="http://schemas.microsoft.com/office/powerpoint/2010/main" val="341507531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vl1pPr>
          </a:lstStyle>
          <a:p>
            <a:r>
              <a:rPr lang="de-DE" dirty="0" smtClean="0"/>
              <a:t>Titelmasterformat durch Klicken bearbeiten</a:t>
            </a:r>
            <a:endParaRPr lang="de-AT" dirty="0"/>
          </a:p>
        </p:txBody>
      </p:sp>
      <p:sp>
        <p:nvSpPr>
          <p:cNvPr id="3" name="Inhaltsplatzhalter 2"/>
          <p:cNvSpPr>
            <a:spLocks noGrp="1"/>
          </p:cNvSpPr>
          <p:nvPr>
            <p:ph idx="1"/>
          </p:nvPr>
        </p:nvSpPr>
        <p:spPr/>
        <p:txBody>
          <a:bodyPr/>
          <a:lstStyle>
            <a:lvl1pPr>
              <a:defRPr sz="2400"/>
            </a:lvl1pPr>
            <a:lvl2pPr>
              <a:defRPr sz="2000"/>
            </a:lvl2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AT" dirty="0"/>
          </a:p>
        </p:txBody>
      </p:sp>
      <p:sp>
        <p:nvSpPr>
          <p:cNvPr id="4" name="Foliennummernplatzhalter 5"/>
          <p:cNvSpPr>
            <a:spLocks noGrp="1"/>
          </p:cNvSpPr>
          <p:nvPr>
            <p:ph type="sldNum" sz="quarter" idx="10"/>
          </p:nvPr>
        </p:nvSpPr>
        <p:spPr/>
        <p:txBody>
          <a:bodyPr/>
          <a:lstStyle>
            <a:lvl1pPr eaLnBrk="0" hangingPunct="0">
              <a:defRPr/>
            </a:lvl1pPr>
          </a:lstStyle>
          <a:p>
            <a:fld id="{8660337F-EDAE-433A-BA24-1BB975E93EBC}" type="slidenum">
              <a:rPr lang="de-AT" altLang="en-US"/>
              <a:pPr/>
              <a:t>‹Nr.›</a:t>
            </a:fld>
            <a:endParaRPr lang="de-AT" altLang="en-US"/>
          </a:p>
        </p:txBody>
      </p:sp>
    </p:spTree>
    <p:extLst>
      <p:ext uri="{BB962C8B-B14F-4D97-AF65-F5344CB8AC3E}">
        <p14:creationId xmlns:p14="http://schemas.microsoft.com/office/powerpoint/2010/main" val="41353371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Foliennummernplatzhalter 5"/>
          <p:cNvSpPr>
            <a:spLocks noGrp="1"/>
          </p:cNvSpPr>
          <p:nvPr>
            <p:ph type="sldNum" sz="quarter" idx="10"/>
          </p:nvPr>
        </p:nvSpPr>
        <p:spPr/>
        <p:txBody>
          <a:bodyPr/>
          <a:lstStyle>
            <a:lvl1pPr eaLnBrk="0" hangingPunct="0">
              <a:defRPr/>
            </a:lvl1pPr>
          </a:lstStyle>
          <a:p>
            <a:fld id="{F3FB7501-29A6-4F17-BC18-3EAB7D315890}" type="slidenum">
              <a:rPr lang="de-AT" altLang="en-US"/>
              <a:pPr/>
              <a:t>‹Nr.›</a:t>
            </a:fld>
            <a:endParaRPr lang="de-AT" altLang="en-US"/>
          </a:p>
        </p:txBody>
      </p:sp>
    </p:spTree>
    <p:extLst>
      <p:ext uri="{BB962C8B-B14F-4D97-AF65-F5344CB8AC3E}">
        <p14:creationId xmlns:p14="http://schemas.microsoft.com/office/powerpoint/2010/main" val="4214259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Foliennummernplatzhalter 5"/>
          <p:cNvSpPr>
            <a:spLocks noGrp="1"/>
          </p:cNvSpPr>
          <p:nvPr>
            <p:ph type="sldNum" sz="quarter" idx="10"/>
          </p:nvPr>
        </p:nvSpPr>
        <p:spPr/>
        <p:txBody>
          <a:bodyPr/>
          <a:lstStyle>
            <a:lvl1pPr eaLnBrk="0" hangingPunct="0">
              <a:defRPr/>
            </a:lvl1pPr>
          </a:lstStyle>
          <a:p>
            <a:fld id="{36E073B2-0B5E-4B07-AFB1-CE3B18D27053}" type="slidenum">
              <a:rPr lang="de-AT" altLang="en-US"/>
              <a:pPr/>
              <a:t>‹Nr.›</a:t>
            </a:fld>
            <a:endParaRPr lang="de-AT" altLang="en-US"/>
          </a:p>
        </p:txBody>
      </p:sp>
    </p:spTree>
    <p:extLst>
      <p:ext uri="{BB962C8B-B14F-4D97-AF65-F5344CB8AC3E}">
        <p14:creationId xmlns:p14="http://schemas.microsoft.com/office/powerpoint/2010/main" val="18245364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AT" dirty="0"/>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7" name="Datumsplatzhalt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fld id="{9C24A367-0A75-41A9-871D-1982EDF4F21F}" type="datetimeFigureOut">
              <a:rPr lang="de-AT"/>
              <a:pPr>
                <a:defRPr/>
              </a:pPr>
              <a:t>18.05.2014</a:t>
            </a:fld>
            <a:endParaRPr lang="de-AT"/>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cs typeface="+mn-cs"/>
              </a:defRPr>
            </a:lvl1pPr>
          </a:lstStyle>
          <a:p>
            <a:pPr>
              <a:defRPr/>
            </a:pPr>
            <a:endParaRPr lang="de-AT"/>
          </a:p>
        </p:txBody>
      </p:sp>
      <p:sp>
        <p:nvSpPr>
          <p:cNvPr id="9" name="Foliennummernplatzhalter 8"/>
          <p:cNvSpPr>
            <a:spLocks noGrp="1"/>
          </p:cNvSpPr>
          <p:nvPr>
            <p:ph type="sldNum" sz="quarter" idx="12"/>
          </p:nvPr>
        </p:nvSpPr>
        <p:spPr/>
        <p:txBody>
          <a:bodyPr/>
          <a:lstStyle>
            <a:lvl1pPr eaLnBrk="0" hangingPunct="0">
              <a:defRPr/>
            </a:lvl1pPr>
          </a:lstStyle>
          <a:p>
            <a:fld id="{C0452B10-D500-41BE-8B3D-E25115BDA178}" type="slidenum">
              <a:rPr lang="de-AT" altLang="en-US"/>
              <a:pPr/>
              <a:t>‹Nr.›</a:t>
            </a:fld>
            <a:endParaRPr lang="de-AT" altLang="en-US"/>
          </a:p>
        </p:txBody>
      </p:sp>
    </p:spTree>
    <p:extLst>
      <p:ext uri="{BB962C8B-B14F-4D97-AF65-F5344CB8AC3E}">
        <p14:creationId xmlns:p14="http://schemas.microsoft.com/office/powerpoint/2010/main" val="22684722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dirty="0"/>
          </a:p>
        </p:txBody>
      </p:sp>
      <p:sp>
        <p:nvSpPr>
          <p:cNvPr id="3" name="Foliennummernplatzhalter 5"/>
          <p:cNvSpPr>
            <a:spLocks noGrp="1"/>
          </p:cNvSpPr>
          <p:nvPr>
            <p:ph type="sldNum" sz="quarter" idx="10"/>
          </p:nvPr>
        </p:nvSpPr>
        <p:spPr/>
        <p:txBody>
          <a:bodyPr/>
          <a:lstStyle>
            <a:lvl1pPr eaLnBrk="0" hangingPunct="0">
              <a:defRPr/>
            </a:lvl1pPr>
          </a:lstStyle>
          <a:p>
            <a:fld id="{714B4CBC-16E8-47C8-B61E-6E0BF757989B}" type="slidenum">
              <a:rPr lang="de-AT" altLang="en-US"/>
              <a:pPr/>
              <a:t>‹Nr.›</a:t>
            </a:fld>
            <a:endParaRPr lang="de-AT" altLang="en-US"/>
          </a:p>
        </p:txBody>
      </p:sp>
    </p:spTree>
    <p:extLst>
      <p:ext uri="{BB962C8B-B14F-4D97-AF65-F5344CB8AC3E}">
        <p14:creationId xmlns:p14="http://schemas.microsoft.com/office/powerpoint/2010/main" val="20614344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5"/>
          <p:cNvSpPr>
            <a:spLocks noGrp="1"/>
          </p:cNvSpPr>
          <p:nvPr>
            <p:ph type="sldNum" sz="quarter" idx="10"/>
          </p:nvPr>
        </p:nvSpPr>
        <p:spPr/>
        <p:txBody>
          <a:bodyPr/>
          <a:lstStyle>
            <a:lvl1pPr eaLnBrk="0" hangingPunct="0">
              <a:defRPr/>
            </a:lvl1pPr>
          </a:lstStyle>
          <a:p>
            <a:fld id="{632BA3D4-3987-4FDF-BC21-3974573BF64C}" type="slidenum">
              <a:rPr lang="de-AT" altLang="en-US"/>
              <a:pPr/>
              <a:t>‹Nr.›</a:t>
            </a:fld>
            <a:endParaRPr lang="de-AT" altLang="en-US"/>
          </a:p>
        </p:txBody>
      </p:sp>
    </p:spTree>
    <p:extLst>
      <p:ext uri="{BB962C8B-B14F-4D97-AF65-F5344CB8AC3E}">
        <p14:creationId xmlns:p14="http://schemas.microsoft.com/office/powerpoint/2010/main" val="3584323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400" b="1"/>
            </a:lvl1pPr>
          </a:lstStyle>
          <a:p>
            <a:r>
              <a:rPr lang="de-DE" smtClean="0"/>
              <a:t>Titelmasterformat durch Klicken bearbeiten</a:t>
            </a:r>
            <a:endParaRPr lang="de-AT" dirty="0"/>
          </a:p>
        </p:txBody>
      </p:sp>
      <p:sp>
        <p:nvSpPr>
          <p:cNvPr id="3" name="Inhaltsplatzhalter 2"/>
          <p:cNvSpPr>
            <a:spLocks noGrp="1"/>
          </p:cNvSpPr>
          <p:nvPr>
            <p:ph idx="1"/>
          </p:nvPr>
        </p:nvSpPr>
        <p:spPr>
          <a:xfrm>
            <a:off x="3575050" y="1412776"/>
            <a:ext cx="5111750" cy="4713387"/>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dirty="0"/>
          </a:p>
        </p:txBody>
      </p:sp>
      <p:sp>
        <p:nvSpPr>
          <p:cNvPr id="4" name="Textplatzhalter 3"/>
          <p:cNvSpPr>
            <a:spLocks noGrp="1"/>
          </p:cNvSpPr>
          <p:nvPr>
            <p:ph type="body" sz="half" idx="2"/>
          </p:nvPr>
        </p:nvSpPr>
        <p:spPr>
          <a:xfrm>
            <a:off x="457200" y="1435100"/>
            <a:ext cx="3008313" cy="46910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5"/>
          <p:cNvSpPr>
            <a:spLocks noGrp="1"/>
          </p:cNvSpPr>
          <p:nvPr>
            <p:ph type="sldNum" sz="quarter" idx="10"/>
          </p:nvPr>
        </p:nvSpPr>
        <p:spPr/>
        <p:txBody>
          <a:bodyPr/>
          <a:lstStyle>
            <a:lvl1pPr eaLnBrk="0" hangingPunct="0">
              <a:defRPr/>
            </a:lvl1pPr>
          </a:lstStyle>
          <a:p>
            <a:fld id="{CE3F5D46-AB9A-4CDB-BF31-2D66BD1B9F26}" type="slidenum">
              <a:rPr lang="de-AT" altLang="en-US"/>
              <a:pPr/>
              <a:t>‹Nr.›</a:t>
            </a:fld>
            <a:endParaRPr lang="de-AT" altLang="en-US"/>
          </a:p>
        </p:txBody>
      </p:sp>
    </p:spTree>
    <p:extLst>
      <p:ext uri="{BB962C8B-B14F-4D97-AF65-F5344CB8AC3E}">
        <p14:creationId xmlns:p14="http://schemas.microsoft.com/office/powerpoint/2010/main" val="206615727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6"/>
          <p:cNvSpPr>
            <a:spLocks noGrp="1"/>
          </p:cNvSpPr>
          <p:nvPr>
            <p:ph type="sldNum" sz="quarter" idx="10"/>
          </p:nvPr>
        </p:nvSpPr>
        <p:spPr/>
        <p:txBody>
          <a:bodyPr/>
          <a:lstStyle>
            <a:lvl1pPr eaLnBrk="0" hangingPunct="0">
              <a:defRPr/>
            </a:lvl1pPr>
          </a:lstStyle>
          <a:p>
            <a:fld id="{FD88B627-EBC6-4E8C-9A97-B43EC30C6A9B}" type="slidenum">
              <a:rPr lang="de-AT" altLang="en-US"/>
              <a:pPr/>
              <a:t>‹Nr.›</a:t>
            </a:fld>
            <a:endParaRPr lang="de-AT" altLang="en-US"/>
          </a:p>
        </p:txBody>
      </p:sp>
    </p:spTree>
    <p:extLst>
      <p:ext uri="{BB962C8B-B14F-4D97-AF65-F5344CB8AC3E}">
        <p14:creationId xmlns:p14="http://schemas.microsoft.com/office/powerpoint/2010/main" val="2705120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GB"/>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87593BD-717C-4308-B813-D6A0B628C4B3}" type="slidenum">
              <a:rPr lang="de-DE" altLang="de-DE">
                <a:solidFill>
                  <a:srgbClr val="000000"/>
                </a:solidFill>
              </a:rPr>
              <a:pPr/>
              <a:t>‹Nr.›</a:t>
            </a:fld>
            <a:endParaRPr lang="de-DE" altLang="de-DE">
              <a:solidFill>
                <a:srgbClr val="000000"/>
              </a:solidFill>
            </a:endParaRPr>
          </a:p>
        </p:txBody>
      </p:sp>
    </p:spTree>
    <p:extLst>
      <p:ext uri="{BB962C8B-B14F-4D97-AF65-F5344CB8AC3E}">
        <p14:creationId xmlns:p14="http://schemas.microsoft.com/office/powerpoint/2010/main" val="810026348"/>
      </p:ext>
    </p:extLst>
  </p:cSld>
  <p:clrMapOvr>
    <a:masterClrMapping/>
  </p:clrMapOvr>
  <p:transition spd="slow">
    <p:circl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oliennummernplatzhalter 5"/>
          <p:cNvSpPr>
            <a:spLocks noGrp="1"/>
          </p:cNvSpPr>
          <p:nvPr>
            <p:ph type="sldNum" sz="quarter" idx="10"/>
          </p:nvPr>
        </p:nvSpPr>
        <p:spPr/>
        <p:txBody>
          <a:bodyPr/>
          <a:lstStyle>
            <a:lvl1pPr eaLnBrk="0" hangingPunct="0">
              <a:defRPr/>
            </a:lvl1pPr>
          </a:lstStyle>
          <a:p>
            <a:fld id="{97E48DDF-6D58-45B6-8920-0D3079FD68D6}" type="slidenum">
              <a:rPr lang="de-AT" altLang="en-US"/>
              <a:pPr/>
              <a:t>‹Nr.›</a:t>
            </a:fld>
            <a:endParaRPr lang="de-AT" altLang="en-US"/>
          </a:p>
        </p:txBody>
      </p:sp>
    </p:spTree>
    <p:extLst>
      <p:ext uri="{BB962C8B-B14F-4D97-AF65-F5344CB8AC3E}">
        <p14:creationId xmlns:p14="http://schemas.microsoft.com/office/powerpoint/2010/main" val="24131071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Foliennummernplatzhalter 5"/>
          <p:cNvSpPr>
            <a:spLocks noGrp="1"/>
          </p:cNvSpPr>
          <p:nvPr>
            <p:ph type="sldNum" sz="quarter" idx="10"/>
          </p:nvPr>
        </p:nvSpPr>
        <p:spPr/>
        <p:txBody>
          <a:bodyPr/>
          <a:lstStyle>
            <a:lvl1pPr eaLnBrk="0" hangingPunct="0">
              <a:defRPr/>
            </a:lvl1pPr>
          </a:lstStyle>
          <a:p>
            <a:fld id="{D2CA08C8-4049-4BA9-BEF3-A383C13BB213}" type="slidenum">
              <a:rPr lang="de-AT" altLang="en-US"/>
              <a:pPr/>
              <a:t>‹Nr.›</a:t>
            </a:fld>
            <a:endParaRPr lang="de-AT" altLang="en-US"/>
          </a:p>
        </p:txBody>
      </p:sp>
    </p:spTree>
    <p:extLst>
      <p:ext uri="{BB962C8B-B14F-4D97-AF65-F5344CB8AC3E}">
        <p14:creationId xmlns:p14="http://schemas.microsoft.com/office/powerpoint/2010/main" val="40536889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smtClean="0"/>
              <a:t>Titelmasterformat durch Klicken bearbeiten</a:t>
            </a:r>
            <a:endParaRPr lang="en-GB"/>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466A0775-FA48-4ED0-8750-367359C0F5D4}" type="slidenum">
              <a:rPr lang="de-DE" altLang="de-DE"/>
              <a:pPr/>
              <a:t>‹Nr.›</a:t>
            </a:fld>
            <a:endParaRPr lang="de-DE" altLang="de-DE"/>
          </a:p>
        </p:txBody>
      </p:sp>
    </p:spTree>
    <p:extLst>
      <p:ext uri="{BB962C8B-B14F-4D97-AF65-F5344CB8AC3E}">
        <p14:creationId xmlns:p14="http://schemas.microsoft.com/office/powerpoint/2010/main" val="150452487"/>
      </p:ext>
    </p:extLst>
  </p:cSld>
  <p:clrMapOvr>
    <a:masterClrMapping/>
  </p:clrMapOvr>
  <p:transition spd="slow">
    <p:circl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48A401C6-1ED2-4483-AB36-E6BD0E2D704A}" type="slidenum">
              <a:rPr lang="de-DE" altLang="de-DE"/>
              <a:pPr/>
              <a:t>‹Nr.›</a:t>
            </a:fld>
            <a:endParaRPr lang="de-DE" altLang="de-DE"/>
          </a:p>
        </p:txBody>
      </p:sp>
    </p:spTree>
    <p:extLst>
      <p:ext uri="{BB962C8B-B14F-4D97-AF65-F5344CB8AC3E}">
        <p14:creationId xmlns:p14="http://schemas.microsoft.com/office/powerpoint/2010/main" val="3249485400"/>
      </p:ext>
    </p:extLst>
  </p:cSld>
  <p:clrMapOvr>
    <a:masterClrMapping/>
  </p:clrMapOvr>
  <p:transition spd="slow">
    <p:circl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smtClean="0"/>
              <a:t>Titelmasterformat durch Klicken bearbeiten</a:t>
            </a:r>
            <a:endParaRPr lang="en-GB"/>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fld id="{36891793-0593-4150-9E8F-7EB5CD128B4A}" type="slidenum">
              <a:rPr lang="de-DE" altLang="de-DE"/>
              <a:pPr/>
              <a:t>‹Nr.›</a:t>
            </a:fld>
            <a:endParaRPr lang="de-DE" altLang="de-DE"/>
          </a:p>
        </p:txBody>
      </p:sp>
    </p:spTree>
    <p:extLst>
      <p:ext uri="{BB962C8B-B14F-4D97-AF65-F5344CB8AC3E}">
        <p14:creationId xmlns:p14="http://schemas.microsoft.com/office/powerpoint/2010/main" val="1181501443"/>
      </p:ext>
    </p:extLst>
  </p:cSld>
  <p:clrMapOvr>
    <a:masterClrMapping/>
  </p:clrMapOvr>
  <p:transition spd="slow">
    <p:circl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F542505E-D782-4095-B45B-66A800A82251}" type="slidenum">
              <a:rPr lang="de-DE" altLang="de-DE"/>
              <a:pPr/>
              <a:t>‹Nr.›</a:t>
            </a:fld>
            <a:endParaRPr lang="de-DE" altLang="de-DE"/>
          </a:p>
        </p:txBody>
      </p:sp>
    </p:spTree>
    <p:extLst>
      <p:ext uri="{BB962C8B-B14F-4D97-AF65-F5344CB8AC3E}">
        <p14:creationId xmlns:p14="http://schemas.microsoft.com/office/powerpoint/2010/main" val="2616078317"/>
      </p:ext>
    </p:extLst>
  </p:cSld>
  <p:clrMapOvr>
    <a:masterClrMapping/>
  </p:clrMapOvr>
  <p:transition spd="slow">
    <p:circl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smtClean="0"/>
              <a:t>Titelmasterformat durch Klicken bearbeiten</a:t>
            </a:r>
            <a:endParaRPr lang="en-GB"/>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de-DE"/>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
        <p:nvSpPr>
          <p:cNvPr id="9" name="Rectangle 6"/>
          <p:cNvSpPr>
            <a:spLocks noGrp="1" noChangeArrowheads="1"/>
          </p:cNvSpPr>
          <p:nvPr>
            <p:ph type="sldNum" sz="quarter" idx="12"/>
          </p:nvPr>
        </p:nvSpPr>
        <p:spPr>
          <a:ln/>
        </p:spPr>
        <p:txBody>
          <a:bodyPr/>
          <a:lstStyle>
            <a:lvl1pPr>
              <a:defRPr/>
            </a:lvl1pPr>
          </a:lstStyle>
          <a:p>
            <a:fld id="{C3C3F1B1-B23F-4A48-BBE0-6256067C26A5}" type="slidenum">
              <a:rPr lang="de-DE" altLang="de-DE"/>
              <a:pPr/>
              <a:t>‹Nr.›</a:t>
            </a:fld>
            <a:endParaRPr lang="de-DE" altLang="de-DE"/>
          </a:p>
        </p:txBody>
      </p:sp>
    </p:spTree>
    <p:extLst>
      <p:ext uri="{BB962C8B-B14F-4D97-AF65-F5344CB8AC3E}">
        <p14:creationId xmlns:p14="http://schemas.microsoft.com/office/powerpoint/2010/main" val="623665004"/>
      </p:ext>
    </p:extLst>
  </p:cSld>
  <p:clrMapOvr>
    <a:masterClrMapping/>
  </p:clrMapOvr>
  <p:transition spd="slow">
    <p:circl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
        <p:nvSpPr>
          <p:cNvPr id="5" name="Rectangle 6"/>
          <p:cNvSpPr>
            <a:spLocks noGrp="1" noChangeArrowheads="1"/>
          </p:cNvSpPr>
          <p:nvPr>
            <p:ph type="sldNum" sz="quarter" idx="12"/>
          </p:nvPr>
        </p:nvSpPr>
        <p:spPr>
          <a:ln/>
        </p:spPr>
        <p:txBody>
          <a:bodyPr/>
          <a:lstStyle>
            <a:lvl1pPr>
              <a:defRPr/>
            </a:lvl1pPr>
          </a:lstStyle>
          <a:p>
            <a:fld id="{3E99FFE5-2A68-41B6-842C-37B29A9563F3}" type="slidenum">
              <a:rPr lang="de-DE" altLang="de-DE"/>
              <a:pPr/>
              <a:t>‹Nr.›</a:t>
            </a:fld>
            <a:endParaRPr lang="de-DE" altLang="de-DE"/>
          </a:p>
        </p:txBody>
      </p:sp>
    </p:spTree>
    <p:extLst>
      <p:ext uri="{BB962C8B-B14F-4D97-AF65-F5344CB8AC3E}">
        <p14:creationId xmlns:p14="http://schemas.microsoft.com/office/powerpoint/2010/main" val="1192258761"/>
      </p:ext>
    </p:extLst>
  </p:cSld>
  <p:clrMapOvr>
    <a:masterClrMapping/>
  </p:clrMapOvr>
  <p:transition spd="slow">
    <p:circl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p>
        </p:txBody>
      </p:sp>
      <p:sp>
        <p:nvSpPr>
          <p:cNvPr id="3" name="Rectangle 5"/>
          <p:cNvSpPr>
            <a:spLocks noGrp="1" noChangeArrowheads="1"/>
          </p:cNvSpPr>
          <p:nvPr>
            <p:ph type="ftr" sz="quarter" idx="11"/>
          </p:nvPr>
        </p:nvSpPr>
        <p:spPr>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ln/>
        </p:spPr>
        <p:txBody>
          <a:bodyPr/>
          <a:lstStyle>
            <a:lvl1pPr>
              <a:defRPr/>
            </a:lvl1pPr>
          </a:lstStyle>
          <a:p>
            <a:fld id="{A8856519-B57E-495E-B10A-270D340CF0D7}" type="slidenum">
              <a:rPr lang="de-DE" altLang="de-DE"/>
              <a:pPr/>
              <a:t>‹Nr.›</a:t>
            </a:fld>
            <a:endParaRPr lang="de-DE" altLang="de-DE"/>
          </a:p>
        </p:txBody>
      </p:sp>
    </p:spTree>
    <p:extLst>
      <p:ext uri="{BB962C8B-B14F-4D97-AF65-F5344CB8AC3E}">
        <p14:creationId xmlns:p14="http://schemas.microsoft.com/office/powerpoint/2010/main" val="4039147300"/>
      </p:ext>
    </p:extLst>
  </p:cSld>
  <p:clrMapOvr>
    <a:masterClrMapping/>
  </p:clrMapOvr>
  <p:transition spd="slow">
    <p:circl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smtClean="0"/>
              <a:t>Titelmasterformat durch Klicken bearbeiten</a:t>
            </a:r>
            <a:endParaRPr lang="en-GB"/>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p>
        </p:txBody>
      </p:sp>
      <p:sp>
        <p:nvSpPr>
          <p:cNvPr id="6" name="Rectangle 5"/>
          <p:cNvSpPr>
            <a:spLocks noGrp="1" noChangeArrowheads="1"/>
          </p:cNvSpPr>
          <p:nvPr>
            <p:ph type="ftr" sz="quarter" idx="11"/>
          </p:nvPr>
        </p:nvSpPr>
        <p:spPr>
          <a:ln/>
        </p:spPr>
        <p:txBody>
          <a:bodyPr/>
          <a:lstStyle>
            <a:lvl1pPr>
              <a:defRPr/>
            </a:lvl1pPr>
          </a:lstStyle>
          <a:p>
            <a:pPr>
              <a:defRPr/>
            </a:pPr>
            <a:endParaRPr lang="de-DE"/>
          </a:p>
        </p:txBody>
      </p:sp>
      <p:sp>
        <p:nvSpPr>
          <p:cNvPr id="7" name="Rectangle 6"/>
          <p:cNvSpPr>
            <a:spLocks noGrp="1" noChangeArrowheads="1"/>
          </p:cNvSpPr>
          <p:nvPr>
            <p:ph type="sldNum" sz="quarter" idx="12"/>
          </p:nvPr>
        </p:nvSpPr>
        <p:spPr>
          <a:ln/>
        </p:spPr>
        <p:txBody>
          <a:bodyPr/>
          <a:lstStyle>
            <a:lvl1pPr>
              <a:defRPr/>
            </a:lvl1pPr>
          </a:lstStyle>
          <a:p>
            <a:fld id="{366685CB-BBF7-4B6A-B839-2BB8BAE5A9CF}" type="slidenum">
              <a:rPr lang="de-DE" altLang="de-DE"/>
              <a:pPr/>
              <a:t>‹Nr.›</a:t>
            </a:fld>
            <a:endParaRPr lang="de-DE" altLang="de-DE"/>
          </a:p>
        </p:txBody>
      </p:sp>
    </p:spTree>
    <p:extLst>
      <p:ext uri="{BB962C8B-B14F-4D97-AF65-F5344CB8AC3E}">
        <p14:creationId xmlns:p14="http://schemas.microsoft.com/office/powerpoint/2010/main" val="345623774"/>
      </p:ext>
    </p:extLst>
  </p:cSld>
  <p:clrMapOvr>
    <a:masterClrMapping/>
  </p:clrMapOvr>
  <p:transition spd="slow">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image" Target="../media/image2.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3.jpe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4.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cs typeface="+mn-cs"/>
              </a:defRPr>
            </a:lvl1pPr>
          </a:lstStyle>
          <a:p>
            <a:pPr fontAlgn="base">
              <a:spcBef>
                <a:spcPct val="0"/>
              </a:spcBef>
              <a:spcAft>
                <a:spcPct val="0"/>
              </a:spcAft>
              <a:defRPr/>
            </a:pPr>
            <a:endParaRPr lang="de-DE">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cs typeface="+mn-cs"/>
              </a:defRPr>
            </a:lvl1pPr>
          </a:lstStyle>
          <a:p>
            <a:pPr fontAlgn="base">
              <a:spcBef>
                <a:spcPct val="0"/>
              </a:spcBef>
              <a:spcAft>
                <a:spcPct val="0"/>
              </a:spcAft>
              <a:defRPr/>
            </a:pPr>
            <a:endParaRPr lang="de-DE">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pPr>
            <a:fld id="{4F70BFBA-BEE9-4A2A-818A-10A3A7EE5308}" type="slidenum">
              <a:rPr lang="de-DE" altLang="de-DE">
                <a:solidFill>
                  <a:srgbClr val="000000"/>
                </a:solidFill>
                <a:cs typeface="Arial" pitchFamily="34" charset="0"/>
              </a:rPr>
              <a:pPr fontAlgn="base">
                <a:spcBef>
                  <a:spcPct val="0"/>
                </a:spcBef>
                <a:spcAft>
                  <a:spcPct val="0"/>
                </a:spcAft>
              </a:pPr>
              <a:t>‹Nr.›</a:t>
            </a:fld>
            <a:endParaRPr lang="de-DE" altLang="de-DE">
              <a:solidFill>
                <a:srgbClr val="000000"/>
              </a:solidFill>
              <a:cs typeface="Arial" pitchFamily="34" charset="0"/>
            </a:endParaRPr>
          </a:p>
        </p:txBody>
      </p:sp>
      <p:pic>
        <p:nvPicPr>
          <p:cNvPr id="1031" name="Grafik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80175" y="6243638"/>
            <a:ext cx="20621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9" descr="logo_kurz"/>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3238" y="6308725"/>
            <a:ext cx="96043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2860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ircl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mn-cs"/>
              </a:defRPr>
            </a:lvl1pPr>
          </a:lstStyle>
          <a:p>
            <a:pPr fontAlgn="base">
              <a:spcBef>
                <a:spcPct val="0"/>
              </a:spcBef>
              <a:spcAft>
                <a:spcPct val="0"/>
              </a:spcAft>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mn-cs"/>
              </a:defRPr>
            </a:lvl1pPr>
          </a:lstStyle>
          <a:p>
            <a:pPr fontAlgn="base">
              <a:spcBef>
                <a:spcPct val="0"/>
              </a:spcBef>
              <a:spcAft>
                <a:spcPct val="0"/>
              </a:spcAft>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pPr>
            <a:fld id="{3CF5225B-0504-44A1-9072-7CEA0368607E}" type="slidenum">
              <a:rPr lang="de-DE" altLang="de-DE">
                <a:cs typeface="Arial" pitchFamily="34" charset="0"/>
              </a:rPr>
              <a:pPr fontAlgn="base">
                <a:spcBef>
                  <a:spcPct val="0"/>
                </a:spcBef>
                <a:spcAft>
                  <a:spcPct val="0"/>
                </a:spcAft>
              </a:pPr>
              <a:t>‹Nr.›</a:t>
            </a:fld>
            <a:endParaRPr lang="de-DE" altLang="de-DE">
              <a:cs typeface="Arial" pitchFamily="34" charset="0"/>
            </a:endParaRPr>
          </a:p>
        </p:txBody>
      </p:sp>
      <p:pic>
        <p:nvPicPr>
          <p:cNvPr id="11271" name="Grafik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80175" y="6243638"/>
            <a:ext cx="20621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9" descr="logo_kurz"/>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3238" y="6308725"/>
            <a:ext cx="96043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927597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spd="slow">
    <p:circl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mn-cs"/>
              </a:defRPr>
            </a:lvl1pPr>
          </a:lstStyle>
          <a:p>
            <a:pPr fontAlgn="base">
              <a:spcBef>
                <a:spcPct val="0"/>
              </a:spcBef>
              <a:spcAft>
                <a:spcPct val="0"/>
              </a:spcAft>
              <a:defRPr/>
            </a:pPr>
            <a:fld id="{C25C352F-632D-4B3D-86D7-1A81CA5F9BBB}" type="datetimeFigureOut">
              <a:rPr lang="de-DE"/>
              <a:pPr fontAlgn="base">
                <a:spcBef>
                  <a:spcPct val="0"/>
                </a:spcBef>
                <a:spcAft>
                  <a:spcPct val="0"/>
                </a:spcAft>
                <a:defRPr/>
              </a:pPr>
              <a:t>18.05.2014</a:t>
            </a:fld>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mn-cs"/>
              </a:defRPr>
            </a:lvl1pPr>
          </a:lstStyle>
          <a:p>
            <a:pPr fontAlgn="base">
              <a:spcBef>
                <a:spcPct val="0"/>
              </a:spcBef>
              <a:spcAft>
                <a:spcPct val="0"/>
              </a:spcAft>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pPr>
            <a:fld id="{99B33928-8D0B-4813-AA0A-A9695858B26A}" type="slidenum">
              <a:rPr lang="de-DE" altLang="de-DE">
                <a:cs typeface="Arial" pitchFamily="34" charset="0"/>
              </a:rPr>
              <a:pPr fontAlgn="base">
                <a:spcBef>
                  <a:spcPct val="0"/>
                </a:spcBef>
                <a:spcAft>
                  <a:spcPct val="0"/>
                </a:spcAft>
              </a:pPr>
              <a:t>‹Nr.›</a:t>
            </a:fld>
            <a:endParaRPr lang="de-DE" altLang="de-DE">
              <a:cs typeface="Arial" pitchFamily="34" charset="0"/>
            </a:endParaRPr>
          </a:p>
        </p:txBody>
      </p:sp>
      <p:pic>
        <p:nvPicPr>
          <p:cNvPr id="16391" name="Grafik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80175" y="6243638"/>
            <a:ext cx="20621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9" descr="logo_kurz"/>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3238" y="6308725"/>
            <a:ext cx="96043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487823"/>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ransition spd="slow">
    <p:zoom/>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mn-cs"/>
              </a:defRPr>
            </a:lvl1pPr>
          </a:lstStyle>
          <a:p>
            <a:pPr fontAlgn="base">
              <a:spcBef>
                <a:spcPct val="0"/>
              </a:spcBef>
              <a:spcAft>
                <a:spcPct val="0"/>
              </a:spcAft>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mn-cs"/>
              </a:defRPr>
            </a:lvl1pPr>
          </a:lstStyle>
          <a:p>
            <a:pPr fontAlgn="base">
              <a:spcBef>
                <a:spcPct val="0"/>
              </a:spcBef>
              <a:spcAft>
                <a:spcPct val="0"/>
              </a:spcAft>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pPr>
            <a:fld id="{D0F0704A-1A68-46F5-9FE6-6302C215025A}" type="slidenum">
              <a:rPr lang="de-DE" altLang="de-DE">
                <a:cs typeface="Arial" pitchFamily="34" charset="0"/>
              </a:rPr>
              <a:pPr fontAlgn="base">
                <a:spcBef>
                  <a:spcPct val="0"/>
                </a:spcBef>
                <a:spcAft>
                  <a:spcPct val="0"/>
                </a:spcAft>
              </a:pPr>
              <a:t>‹Nr.›</a:t>
            </a:fld>
            <a:endParaRPr lang="de-DE" altLang="de-DE">
              <a:cs typeface="Arial" pitchFamily="34" charset="0"/>
            </a:endParaRPr>
          </a:p>
        </p:txBody>
      </p:sp>
      <p:pic>
        <p:nvPicPr>
          <p:cNvPr id="20487" name="Grafik 4"/>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45213"/>
            <a:ext cx="337661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2152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circl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3315"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B12C4E47-9A85-4724-B93D-79CAE4B467A9}" type="datetimeFigureOut">
              <a:rPr lang="de-DE"/>
              <a:pPr>
                <a:defRPr/>
              </a:pPr>
              <a:t>18.05.2014</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B5B92D8D-B43E-4C43-87DE-8426ED3B64D7}" type="slidenum">
              <a:rPr lang="de-DE" altLang="en-US">
                <a:cs typeface="Arial" pitchFamily="34" charset="0"/>
              </a:rPr>
              <a:pPr fontAlgn="base">
                <a:spcBef>
                  <a:spcPct val="0"/>
                </a:spcBef>
                <a:spcAft>
                  <a:spcPct val="0"/>
                </a:spcAft>
              </a:pPr>
              <a:t>‹Nr.›</a:t>
            </a:fld>
            <a:endParaRPr lang="de-DE" altLang="en-US">
              <a:cs typeface="Arial" pitchFamily="34" charset="0"/>
            </a:endParaRPr>
          </a:p>
        </p:txBody>
      </p:sp>
    </p:spTree>
    <p:extLst>
      <p:ext uri="{BB962C8B-B14F-4D97-AF65-F5344CB8AC3E}">
        <p14:creationId xmlns:p14="http://schemas.microsoft.com/office/powerpoint/2010/main" val="317945385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433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mn-cs"/>
              </a:defRPr>
            </a:lvl1pPr>
          </a:lstStyle>
          <a:p>
            <a:pPr fontAlgn="base">
              <a:spcBef>
                <a:spcPct val="0"/>
              </a:spcBef>
              <a:spcAft>
                <a:spcPct val="0"/>
              </a:spcAft>
              <a:defRPr/>
            </a:pPr>
            <a:fld id="{7E622834-BB0F-4092-8E70-6E5F67E5FB44}" type="datetimeFigureOut">
              <a:rPr lang="de-DE"/>
              <a:pPr fontAlgn="base">
                <a:spcBef>
                  <a:spcPct val="0"/>
                </a:spcBef>
                <a:spcAft>
                  <a:spcPct val="0"/>
                </a:spcAft>
                <a:defRPr/>
              </a:pPr>
              <a:t>18.05.2014</a:t>
            </a:fld>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mn-cs"/>
              </a:defRPr>
            </a:lvl1pPr>
          </a:lstStyle>
          <a:p>
            <a:pPr fontAlgn="base">
              <a:spcBef>
                <a:spcPct val="0"/>
              </a:spcBef>
              <a:spcAft>
                <a:spcPct val="0"/>
              </a:spcAft>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pPr>
            <a:fld id="{D0E8ED7B-1642-45F1-BDB1-58729FE7A8A0}" type="slidenum">
              <a:rPr lang="de-DE" altLang="de-DE">
                <a:cs typeface="Arial" pitchFamily="34" charset="0"/>
              </a:rPr>
              <a:pPr fontAlgn="base">
                <a:spcBef>
                  <a:spcPct val="0"/>
                </a:spcBef>
                <a:spcAft>
                  <a:spcPct val="0"/>
                </a:spcAft>
              </a:pPr>
              <a:t>‹Nr.›</a:t>
            </a:fld>
            <a:endParaRPr lang="de-DE" altLang="de-DE">
              <a:cs typeface="Arial" pitchFamily="34" charset="0"/>
            </a:endParaRPr>
          </a:p>
        </p:txBody>
      </p:sp>
      <p:pic>
        <p:nvPicPr>
          <p:cNvPr id="14343" name="Grafik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80175" y="6243638"/>
            <a:ext cx="20621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9" descr="logo_kurz"/>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3238" y="6308725"/>
            <a:ext cx="96043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73891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spd="slow">
    <p:zoom/>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536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cs typeface="+mn-cs"/>
              </a:defRPr>
            </a:lvl1pPr>
          </a:lstStyle>
          <a:p>
            <a:pPr fontAlgn="base">
              <a:spcBef>
                <a:spcPct val="0"/>
              </a:spcBef>
              <a:spcAft>
                <a:spcPct val="0"/>
              </a:spcAft>
              <a:defRPr/>
            </a:pPr>
            <a:fld id="{CCDDE8FF-A09A-479D-ABFF-30E50B4F10B2}" type="datetimeFigureOut">
              <a:rPr lang="de-DE"/>
              <a:pPr fontAlgn="base">
                <a:spcBef>
                  <a:spcPct val="0"/>
                </a:spcBef>
                <a:spcAft>
                  <a:spcPct val="0"/>
                </a:spcAft>
                <a:defRPr/>
              </a:pPr>
              <a:t>18.05.2014</a:t>
            </a:fld>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cs typeface="+mn-cs"/>
              </a:defRPr>
            </a:lvl1pPr>
          </a:lstStyle>
          <a:p>
            <a:pPr fontAlgn="base">
              <a:spcBef>
                <a:spcPct val="0"/>
              </a:spcBef>
              <a:spcAft>
                <a:spcPct val="0"/>
              </a:spcAft>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pPr>
            <a:fld id="{19993921-C892-40E3-B59F-84446DF982D2}" type="slidenum">
              <a:rPr lang="de-DE" altLang="de-DE">
                <a:cs typeface="Arial" pitchFamily="34" charset="0"/>
              </a:rPr>
              <a:pPr fontAlgn="base">
                <a:spcBef>
                  <a:spcPct val="0"/>
                </a:spcBef>
                <a:spcAft>
                  <a:spcPct val="0"/>
                </a:spcAft>
              </a:pPr>
              <a:t>‹Nr.›</a:t>
            </a:fld>
            <a:endParaRPr lang="de-DE" altLang="de-DE">
              <a:cs typeface="Arial" pitchFamily="34" charset="0"/>
            </a:endParaRPr>
          </a:p>
        </p:txBody>
      </p:sp>
      <p:pic>
        <p:nvPicPr>
          <p:cNvPr id="15367" name="Grafik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80175" y="6243638"/>
            <a:ext cx="20621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logo_kurz"/>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3238" y="6308725"/>
            <a:ext cx="960437"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36980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slow">
    <p:zoom/>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auto">
          <a:xfrm>
            <a:off x="457200" y="274638"/>
            <a:ext cx="656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de-AT" altLang="de-DE" smtClean="0"/>
          </a:p>
        </p:txBody>
      </p:sp>
      <p:sp>
        <p:nvSpPr>
          <p:cNvPr id="3"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AT" altLang="de-DE" smtClean="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56565147-C027-42EF-B2F6-2A6BE8D2C5FF}" type="slidenum">
              <a:rPr lang="de-AT" altLang="en-US">
                <a:cs typeface="Arial" pitchFamily="34" charset="0"/>
              </a:rPr>
              <a:pPr fontAlgn="base">
                <a:spcBef>
                  <a:spcPct val="0"/>
                </a:spcBef>
                <a:spcAft>
                  <a:spcPct val="0"/>
                </a:spcAft>
              </a:pPr>
              <a:t>‹Nr.›</a:t>
            </a:fld>
            <a:endParaRPr lang="de-AT" altLang="en-US">
              <a:cs typeface="Arial" pitchFamily="34" charset="0"/>
            </a:endParaRPr>
          </a:p>
        </p:txBody>
      </p:sp>
      <p:pic>
        <p:nvPicPr>
          <p:cNvPr id="17413" name="Picture 9" descr="Logo Neue Mittelschule"/>
          <p:cNvPicPr>
            <a:picLocks noChangeAspect="1" noChangeArrowheads="1"/>
          </p:cNvPicPr>
          <p:nvPr/>
        </p:nvPicPr>
        <p:blipFill>
          <a:blip r:embed="rId14">
            <a:extLst>
              <a:ext uri="{28A0092B-C50C-407E-A947-70E740481C1C}">
                <a14:useLocalDpi xmlns:a14="http://schemas.microsoft.com/office/drawing/2010/main" val="0"/>
              </a:ext>
            </a:extLst>
          </a:blip>
          <a:srcRect t="13857"/>
          <a:stretch>
            <a:fillRect/>
          </a:stretch>
        </p:blipFill>
        <p:spPr bwMode="auto">
          <a:xfrm>
            <a:off x="7215188" y="152400"/>
            <a:ext cx="175736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Grafik 4"/>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4663" y="6165850"/>
            <a:ext cx="337661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41994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rtl="0" eaLnBrk="0" fontAlgn="base" hangingPunct="0">
        <a:spcBef>
          <a:spcPct val="0"/>
        </a:spcBef>
        <a:spcAft>
          <a:spcPct val="0"/>
        </a:spcAft>
        <a:defRPr sz="3200" kern="1200">
          <a:solidFill>
            <a:schemeClr val="tx1"/>
          </a:solidFill>
          <a:latin typeface="+mn-lt"/>
          <a:ea typeface="+mj-ea"/>
          <a:cs typeface="+mj-cs"/>
        </a:defRPr>
      </a:lvl1pPr>
      <a:lvl2pPr algn="l" rtl="0" eaLnBrk="0" fontAlgn="base" hangingPunct="0">
        <a:spcBef>
          <a:spcPct val="0"/>
        </a:spcBef>
        <a:spcAft>
          <a:spcPct val="0"/>
        </a:spcAft>
        <a:defRPr sz="3200">
          <a:solidFill>
            <a:schemeClr val="tx1"/>
          </a:solidFill>
          <a:latin typeface="Calibri" pitchFamily="34" charset="0"/>
        </a:defRPr>
      </a:lvl2pPr>
      <a:lvl3pPr algn="l" rtl="0" eaLnBrk="0" fontAlgn="base" hangingPunct="0">
        <a:spcBef>
          <a:spcPct val="0"/>
        </a:spcBef>
        <a:spcAft>
          <a:spcPct val="0"/>
        </a:spcAft>
        <a:defRPr sz="3200">
          <a:solidFill>
            <a:schemeClr val="tx1"/>
          </a:solidFill>
          <a:latin typeface="Calibri" pitchFamily="34" charset="0"/>
        </a:defRPr>
      </a:lvl3pPr>
      <a:lvl4pPr algn="l" rtl="0" eaLnBrk="0" fontAlgn="base" hangingPunct="0">
        <a:spcBef>
          <a:spcPct val="0"/>
        </a:spcBef>
        <a:spcAft>
          <a:spcPct val="0"/>
        </a:spcAft>
        <a:defRPr sz="3200">
          <a:solidFill>
            <a:schemeClr val="tx1"/>
          </a:solidFill>
          <a:latin typeface="Calibri" pitchFamily="34" charset="0"/>
        </a:defRPr>
      </a:lvl4pPr>
      <a:lvl5pPr algn="l" rtl="0" eaLnBrk="0" fontAlgn="base" hangingPunct="0">
        <a:spcBef>
          <a:spcPct val="0"/>
        </a:spcBef>
        <a:spcAft>
          <a:spcPct val="0"/>
        </a:spcAft>
        <a:defRPr sz="3200">
          <a:solidFill>
            <a:schemeClr val="tx1"/>
          </a:solidFill>
          <a:latin typeface="Calibri" pitchFamily="34" charset="0"/>
        </a:defRPr>
      </a:lvl5pPr>
      <a:lvl6pPr marL="457200" algn="l" rtl="0" eaLnBrk="1" fontAlgn="base" hangingPunct="1">
        <a:spcBef>
          <a:spcPct val="0"/>
        </a:spcBef>
        <a:spcAft>
          <a:spcPct val="0"/>
        </a:spcAft>
        <a:defRPr sz="3600">
          <a:solidFill>
            <a:schemeClr val="tx1"/>
          </a:solidFill>
          <a:latin typeface="Calibri" pitchFamily="34" charset="0"/>
        </a:defRPr>
      </a:lvl6pPr>
      <a:lvl7pPr marL="914400" algn="l" rtl="0" eaLnBrk="1" fontAlgn="base" hangingPunct="1">
        <a:spcBef>
          <a:spcPct val="0"/>
        </a:spcBef>
        <a:spcAft>
          <a:spcPct val="0"/>
        </a:spcAft>
        <a:defRPr sz="3600">
          <a:solidFill>
            <a:schemeClr val="tx1"/>
          </a:solidFill>
          <a:latin typeface="Calibri" pitchFamily="34" charset="0"/>
        </a:defRPr>
      </a:lvl7pPr>
      <a:lvl8pPr marL="1371600" algn="l" rtl="0" eaLnBrk="1" fontAlgn="base" hangingPunct="1">
        <a:spcBef>
          <a:spcPct val="0"/>
        </a:spcBef>
        <a:spcAft>
          <a:spcPct val="0"/>
        </a:spcAft>
        <a:defRPr sz="3600">
          <a:solidFill>
            <a:schemeClr val="tx1"/>
          </a:solidFill>
          <a:latin typeface="Calibri" pitchFamily="34" charset="0"/>
        </a:defRPr>
      </a:lvl8pPr>
      <a:lvl9pPr marL="1828800" algn="l"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A31A7E"/>
        </a:buClr>
        <a:buFont typeface="Wingdings"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TheSansCorrespondence"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heSansCorrespondence"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heSansCorrespondence"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heSansCorrespondenc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itelplatzhalt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en-GB" altLang="de-DE" smtClean="0"/>
          </a:p>
        </p:txBody>
      </p:sp>
      <p:sp>
        <p:nvSpPr>
          <p:cNvPr id="6147" name="Textplatzhalt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en-GB" altLang="de-DE" smtClean="0"/>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rgbClr val="000000">
                    <a:tint val="75000"/>
                  </a:srgbClr>
                </a:solidFill>
                <a:latin typeface="+mn-lt"/>
                <a:cs typeface="+mn-cs"/>
              </a:defRPr>
            </a:lvl1pPr>
          </a:lstStyle>
          <a:p>
            <a:pPr>
              <a:defRPr/>
            </a:pPr>
            <a:fld id="{FAA8B36C-94D3-41C2-A224-D1D699C9D882}" type="datetimeFigureOut">
              <a:rPr lang="en-GB"/>
              <a:pPr>
                <a:defRPr/>
              </a:pPr>
              <a:t>18/05/2014</a:t>
            </a:fld>
            <a:endParaRPr lang="en-GB"/>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rgbClr val="000000">
                    <a:tint val="75000"/>
                  </a:srgbClr>
                </a:solidFill>
                <a:latin typeface="+mn-lt"/>
                <a:cs typeface="+mn-cs"/>
              </a:defRPr>
            </a:lvl1pPr>
          </a:lstStyle>
          <a:p>
            <a:pPr>
              <a:defRPr/>
            </a:pPr>
            <a:endParaRPr lang="en-GB"/>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82B452AE-E13D-4A8F-A93D-1B60E6AA1C6E}" type="slidenum">
              <a:rPr lang="en-GB" altLang="en-US">
                <a:cs typeface="Arial" pitchFamily="34" charset="0"/>
              </a:rPr>
              <a:pPr fontAlgn="base">
                <a:spcBef>
                  <a:spcPct val="0"/>
                </a:spcBef>
                <a:spcAft>
                  <a:spcPct val="0"/>
                </a:spcAft>
              </a:pPr>
              <a:t>‹Nr.›</a:t>
            </a:fld>
            <a:endParaRPr lang="en-GB" altLang="en-US">
              <a:cs typeface="Arial" pitchFamily="34" charset="0"/>
            </a:endParaRPr>
          </a:p>
        </p:txBody>
      </p:sp>
    </p:spTree>
    <p:extLst>
      <p:ext uri="{BB962C8B-B14F-4D97-AF65-F5344CB8AC3E}">
        <p14:creationId xmlns:p14="http://schemas.microsoft.com/office/powerpoint/2010/main" val="102130987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defRPr>
      </a:lvl3pPr>
      <a:lvl4pPr marL="1600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defRPr>
      </a:lvl4pPr>
      <a:lvl5pPr marL="20574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auto">
          <a:xfrm>
            <a:off x="457200" y="274638"/>
            <a:ext cx="656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endParaRPr lang="de-AT" altLang="de-DE" smtClean="0"/>
          </a:p>
        </p:txBody>
      </p:sp>
      <p:sp>
        <p:nvSpPr>
          <p:cNvPr id="3"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endParaRPr lang="de-AT" altLang="de-DE" smtClean="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04B25E6C-1A54-4A04-9F5D-7557B18D38A8}" type="slidenum">
              <a:rPr lang="de-AT" altLang="en-US">
                <a:cs typeface="Arial" pitchFamily="34" charset="0"/>
              </a:rPr>
              <a:pPr fontAlgn="base">
                <a:spcBef>
                  <a:spcPct val="0"/>
                </a:spcBef>
                <a:spcAft>
                  <a:spcPct val="0"/>
                </a:spcAft>
              </a:pPr>
              <a:t>‹Nr.›</a:t>
            </a:fld>
            <a:endParaRPr lang="de-AT" altLang="en-US">
              <a:cs typeface="Arial" pitchFamily="34" charset="0"/>
            </a:endParaRPr>
          </a:p>
        </p:txBody>
      </p:sp>
      <p:pic>
        <p:nvPicPr>
          <p:cNvPr id="18437" name="Picture 9" descr="Logo Neue Mittelschule"/>
          <p:cNvPicPr>
            <a:picLocks noChangeAspect="1" noChangeArrowheads="1"/>
          </p:cNvPicPr>
          <p:nvPr/>
        </p:nvPicPr>
        <p:blipFill>
          <a:blip r:embed="rId13">
            <a:extLst>
              <a:ext uri="{28A0092B-C50C-407E-A947-70E740481C1C}">
                <a14:useLocalDpi xmlns:a14="http://schemas.microsoft.com/office/drawing/2010/main" val="0"/>
              </a:ext>
            </a:extLst>
          </a:blip>
          <a:srcRect t="13857"/>
          <a:stretch>
            <a:fillRect/>
          </a:stretch>
        </p:blipFill>
        <p:spPr bwMode="auto">
          <a:xfrm>
            <a:off x="7215188" y="152400"/>
            <a:ext cx="1757362"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Grafik 4"/>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4663" y="6165850"/>
            <a:ext cx="3376612"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31293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rtl="0" eaLnBrk="0" fontAlgn="base" hangingPunct="0">
        <a:spcBef>
          <a:spcPct val="0"/>
        </a:spcBef>
        <a:spcAft>
          <a:spcPct val="0"/>
        </a:spcAft>
        <a:defRPr sz="3200" kern="1200">
          <a:solidFill>
            <a:schemeClr val="tx1"/>
          </a:solidFill>
          <a:latin typeface="+mn-lt"/>
          <a:ea typeface="+mj-ea"/>
          <a:cs typeface="+mj-cs"/>
        </a:defRPr>
      </a:lvl1pPr>
      <a:lvl2pPr algn="l" rtl="0" eaLnBrk="0" fontAlgn="base" hangingPunct="0">
        <a:spcBef>
          <a:spcPct val="0"/>
        </a:spcBef>
        <a:spcAft>
          <a:spcPct val="0"/>
        </a:spcAft>
        <a:defRPr sz="3200">
          <a:solidFill>
            <a:schemeClr val="tx1"/>
          </a:solidFill>
          <a:latin typeface="Calibri" pitchFamily="34" charset="0"/>
        </a:defRPr>
      </a:lvl2pPr>
      <a:lvl3pPr algn="l" rtl="0" eaLnBrk="0" fontAlgn="base" hangingPunct="0">
        <a:spcBef>
          <a:spcPct val="0"/>
        </a:spcBef>
        <a:spcAft>
          <a:spcPct val="0"/>
        </a:spcAft>
        <a:defRPr sz="3200">
          <a:solidFill>
            <a:schemeClr val="tx1"/>
          </a:solidFill>
          <a:latin typeface="Calibri" pitchFamily="34" charset="0"/>
        </a:defRPr>
      </a:lvl3pPr>
      <a:lvl4pPr algn="l" rtl="0" eaLnBrk="0" fontAlgn="base" hangingPunct="0">
        <a:spcBef>
          <a:spcPct val="0"/>
        </a:spcBef>
        <a:spcAft>
          <a:spcPct val="0"/>
        </a:spcAft>
        <a:defRPr sz="3200">
          <a:solidFill>
            <a:schemeClr val="tx1"/>
          </a:solidFill>
          <a:latin typeface="Calibri" pitchFamily="34" charset="0"/>
        </a:defRPr>
      </a:lvl4pPr>
      <a:lvl5pPr algn="l" rtl="0" eaLnBrk="0" fontAlgn="base" hangingPunct="0">
        <a:spcBef>
          <a:spcPct val="0"/>
        </a:spcBef>
        <a:spcAft>
          <a:spcPct val="0"/>
        </a:spcAft>
        <a:defRPr sz="3200">
          <a:solidFill>
            <a:schemeClr val="tx1"/>
          </a:solidFill>
          <a:latin typeface="Calibri" pitchFamily="34" charset="0"/>
        </a:defRPr>
      </a:lvl5pPr>
      <a:lvl6pPr marL="457200" algn="l" rtl="0" eaLnBrk="1" fontAlgn="base" hangingPunct="1">
        <a:spcBef>
          <a:spcPct val="0"/>
        </a:spcBef>
        <a:spcAft>
          <a:spcPct val="0"/>
        </a:spcAft>
        <a:defRPr sz="3600">
          <a:solidFill>
            <a:schemeClr val="tx1"/>
          </a:solidFill>
          <a:latin typeface="Calibri" pitchFamily="34" charset="0"/>
        </a:defRPr>
      </a:lvl6pPr>
      <a:lvl7pPr marL="914400" algn="l" rtl="0" eaLnBrk="1" fontAlgn="base" hangingPunct="1">
        <a:spcBef>
          <a:spcPct val="0"/>
        </a:spcBef>
        <a:spcAft>
          <a:spcPct val="0"/>
        </a:spcAft>
        <a:defRPr sz="3600">
          <a:solidFill>
            <a:schemeClr val="tx1"/>
          </a:solidFill>
          <a:latin typeface="Calibri" pitchFamily="34" charset="0"/>
        </a:defRPr>
      </a:lvl7pPr>
      <a:lvl8pPr marL="1371600" algn="l" rtl="0" eaLnBrk="1" fontAlgn="base" hangingPunct="1">
        <a:spcBef>
          <a:spcPct val="0"/>
        </a:spcBef>
        <a:spcAft>
          <a:spcPct val="0"/>
        </a:spcAft>
        <a:defRPr sz="3600">
          <a:solidFill>
            <a:schemeClr val="tx1"/>
          </a:solidFill>
          <a:latin typeface="Calibri" pitchFamily="34" charset="0"/>
        </a:defRPr>
      </a:lvl8pPr>
      <a:lvl9pPr marL="1828800" algn="l" rtl="0" eaLnBrk="1" fontAlgn="base" hangingPunct="1">
        <a:spcBef>
          <a:spcPct val="0"/>
        </a:spcBef>
        <a:spcAft>
          <a:spcPct val="0"/>
        </a:spcAft>
        <a:defRPr sz="36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A31A7E"/>
        </a:buClr>
        <a:buFont typeface="Wingdings"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TheSansCorrespondence"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TheSansCorrespondence"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TheSansCorrespondence"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TheSansCorrespondence"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fontAlgn="base">
              <a:spcBef>
                <a:spcPct val="0"/>
              </a:spcBef>
              <a:spcAft>
                <a:spcPct val="0"/>
              </a:spcAft>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fontAlgn="base">
              <a:spcBef>
                <a:spcPct val="0"/>
              </a:spcBef>
              <a:spcAft>
                <a:spcPct val="0"/>
              </a:spcAft>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fontAlgn="base">
              <a:spcBef>
                <a:spcPct val="0"/>
              </a:spcBef>
              <a:spcAft>
                <a:spcPct val="0"/>
              </a:spcAft>
            </a:pPr>
            <a:fld id="{B1FC4DFF-1685-4FA1-8F25-9AE47FFEF5D9}" type="slidenum">
              <a:rPr lang="de-DE" altLang="de-DE"/>
              <a:pPr fontAlgn="base">
                <a:spcBef>
                  <a:spcPct val="0"/>
                </a:spcBef>
                <a:spcAft>
                  <a:spcPct val="0"/>
                </a:spcAft>
              </a:pPr>
              <a:t>‹Nr.›</a:t>
            </a:fld>
            <a:endParaRPr lang="de-DE" altLang="de-DE"/>
          </a:p>
        </p:txBody>
      </p:sp>
      <p:pic>
        <p:nvPicPr>
          <p:cNvPr id="3079" name="Grafik 4"/>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145213"/>
            <a:ext cx="3376613"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009621"/>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ransition spd="slow">
    <p:circl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0.xml"/><Relationship Id="rId5" Type="http://schemas.openxmlformats.org/officeDocument/2006/relationships/image" Target="../media/image15.pn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87.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87.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87.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3826" name="Group 8"/>
          <p:cNvGrpSpPr>
            <a:grpSpLocks/>
          </p:cNvGrpSpPr>
          <p:nvPr/>
        </p:nvGrpSpPr>
        <p:grpSpPr bwMode="auto">
          <a:xfrm>
            <a:off x="1150938" y="2997200"/>
            <a:ext cx="7092950" cy="1857375"/>
            <a:chOff x="703" y="1420"/>
            <a:chExt cx="4468" cy="1170"/>
          </a:xfrm>
        </p:grpSpPr>
        <p:pic>
          <p:nvPicPr>
            <p:cNvPr id="333828" name="Grafik 5"/>
            <p:cNvPicPr>
              <a:picLocks noChangeAspect="1" noChangeArrowheads="1"/>
            </p:cNvPicPr>
            <p:nvPr/>
          </p:nvPicPr>
          <p:blipFill>
            <a:blip r:embed="rId3">
              <a:extLst>
                <a:ext uri="{28A0092B-C50C-407E-A947-70E740481C1C}">
                  <a14:useLocalDpi xmlns:a14="http://schemas.microsoft.com/office/drawing/2010/main" val="0"/>
                </a:ext>
              </a:extLst>
            </a:blip>
            <a:srcRect l="5463" t="5746" r="33752" b="86942"/>
            <a:stretch>
              <a:fillRect/>
            </a:stretch>
          </p:blipFill>
          <p:spPr bwMode="auto">
            <a:xfrm>
              <a:off x="703" y="1420"/>
              <a:ext cx="4468"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3829" name="Grafik 6"/>
            <p:cNvPicPr>
              <a:picLocks noChangeAspect="1" noChangeArrowheads="1"/>
            </p:cNvPicPr>
            <p:nvPr/>
          </p:nvPicPr>
          <p:blipFill>
            <a:blip r:embed="rId3">
              <a:extLst>
                <a:ext uri="{28A0092B-C50C-407E-A947-70E740481C1C}">
                  <a14:useLocalDpi xmlns:a14="http://schemas.microsoft.com/office/drawing/2010/main" val="0"/>
                </a:ext>
              </a:extLst>
            </a:blip>
            <a:srcRect l="6850" t="31094" r="34380" b="57318"/>
            <a:stretch>
              <a:fillRect/>
            </a:stretch>
          </p:blipFill>
          <p:spPr bwMode="auto">
            <a:xfrm>
              <a:off x="703" y="2069"/>
              <a:ext cx="4445"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3830" name="Rectangle 8"/>
            <p:cNvSpPr>
              <a:spLocks noChangeArrowheads="1"/>
            </p:cNvSpPr>
            <p:nvPr/>
          </p:nvSpPr>
          <p:spPr bwMode="auto">
            <a:xfrm>
              <a:off x="861" y="1774"/>
              <a:ext cx="4151"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lnSpc>
                  <a:spcPct val="130000"/>
                </a:lnSpc>
                <a:spcBef>
                  <a:spcPct val="0"/>
                </a:spcBef>
                <a:spcAft>
                  <a:spcPct val="0"/>
                </a:spcAft>
                <a:buFontTx/>
                <a:buNone/>
              </a:pPr>
              <a:r>
                <a:rPr lang="de-AT" altLang="de-DE" sz="2400">
                  <a:solidFill>
                    <a:srgbClr val="000000"/>
                  </a:solidFill>
                  <a:cs typeface="Arial" pitchFamily="34" charset="0"/>
                </a:rPr>
                <a:t>Bewertung, Beurteilung – 4.0 Skalen</a:t>
              </a:r>
            </a:p>
          </p:txBody>
        </p:sp>
      </p:grpSp>
      <p:pic>
        <p:nvPicPr>
          <p:cNvPr id="333827" name="Grafik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800100"/>
            <a:ext cx="40068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802819"/>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431800" y="188913"/>
            <a:ext cx="8229600" cy="1143000"/>
          </a:xfrm>
        </p:spPr>
        <p:txBody>
          <a:bodyPr/>
          <a:lstStyle/>
          <a:p>
            <a:r>
              <a:rPr lang="de-DE" altLang="en-US" smtClean="0"/>
              <a:t>Schlussrechnen</a:t>
            </a:r>
          </a:p>
        </p:txBody>
      </p:sp>
      <p:sp>
        <p:nvSpPr>
          <p:cNvPr id="347139" name="Rectangle 3"/>
          <p:cNvSpPr>
            <a:spLocks noGrp="1" noChangeArrowheads="1"/>
          </p:cNvSpPr>
          <p:nvPr>
            <p:ph type="body" idx="1"/>
          </p:nvPr>
        </p:nvSpPr>
        <p:spPr>
          <a:xfrm>
            <a:off x="1763713" y="1592263"/>
            <a:ext cx="4643437" cy="1349375"/>
          </a:xfrm>
        </p:spPr>
        <p:txBody>
          <a:bodyPr/>
          <a:lstStyle/>
          <a:p>
            <a:pPr>
              <a:buFontTx/>
              <a:buNone/>
            </a:pPr>
            <a:r>
              <a:rPr lang="de-DE" altLang="en-US" smtClean="0"/>
              <a:t>  2 km……………10 min</a:t>
            </a:r>
          </a:p>
          <a:p>
            <a:pPr>
              <a:buFontTx/>
              <a:buNone/>
            </a:pPr>
            <a:r>
              <a:rPr lang="de-DE" altLang="en-US" smtClean="0"/>
              <a:t>  x Km……………60 min</a:t>
            </a:r>
          </a:p>
        </p:txBody>
      </p:sp>
      <p:sp>
        <p:nvSpPr>
          <p:cNvPr id="579588" name="Line 4"/>
          <p:cNvSpPr>
            <a:spLocks noChangeShapeType="1"/>
          </p:cNvSpPr>
          <p:nvPr/>
        </p:nvSpPr>
        <p:spPr bwMode="auto">
          <a:xfrm flipV="1">
            <a:off x="1871663" y="1736725"/>
            <a:ext cx="0" cy="9350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sp>
        <p:nvSpPr>
          <p:cNvPr id="579591" name="Line 7"/>
          <p:cNvSpPr>
            <a:spLocks noChangeShapeType="1"/>
          </p:cNvSpPr>
          <p:nvPr/>
        </p:nvSpPr>
        <p:spPr bwMode="auto">
          <a:xfrm flipV="1">
            <a:off x="6516688" y="1736725"/>
            <a:ext cx="0" cy="9350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grpSp>
        <p:nvGrpSpPr>
          <p:cNvPr id="579620" name="Group 36"/>
          <p:cNvGrpSpPr>
            <a:grpSpLocks/>
          </p:cNvGrpSpPr>
          <p:nvPr/>
        </p:nvGrpSpPr>
        <p:grpSpPr bwMode="auto">
          <a:xfrm>
            <a:off x="2447925" y="3133725"/>
            <a:ext cx="3636963" cy="763588"/>
            <a:chOff x="1587" y="1933"/>
            <a:chExt cx="2291" cy="481"/>
          </a:xfrm>
        </p:grpSpPr>
        <p:sp>
          <p:nvSpPr>
            <p:cNvPr id="347152" name="Text Box 9"/>
            <p:cNvSpPr txBox="1">
              <a:spLocks noChangeArrowheads="1"/>
            </p:cNvSpPr>
            <p:nvPr/>
          </p:nvSpPr>
          <p:spPr bwMode="auto">
            <a:xfrm>
              <a:off x="1587" y="2093"/>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1800">
                  <a:solidFill>
                    <a:srgbClr val="000000"/>
                  </a:solidFill>
                  <a:cs typeface="Arial" pitchFamily="34" charset="0"/>
                </a:rPr>
                <a:t>X =</a:t>
              </a:r>
            </a:p>
          </p:txBody>
        </p:sp>
        <p:sp>
          <p:nvSpPr>
            <p:cNvPr id="347153" name="Text Box 10"/>
            <p:cNvSpPr txBox="1">
              <a:spLocks noChangeArrowheads="1"/>
            </p:cNvSpPr>
            <p:nvPr/>
          </p:nvSpPr>
          <p:spPr bwMode="auto">
            <a:xfrm>
              <a:off x="2109" y="1933"/>
              <a:ext cx="16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1800">
                  <a:solidFill>
                    <a:srgbClr val="000000"/>
                  </a:solidFill>
                  <a:cs typeface="Arial" pitchFamily="34" charset="0"/>
                </a:rPr>
                <a:t>Zahl über x mal stumpf</a:t>
              </a:r>
            </a:p>
          </p:txBody>
        </p:sp>
        <p:sp>
          <p:nvSpPr>
            <p:cNvPr id="347154" name="Text Box 11"/>
            <p:cNvSpPr txBox="1">
              <a:spLocks noChangeArrowheads="1"/>
            </p:cNvSpPr>
            <p:nvPr/>
          </p:nvSpPr>
          <p:spPr bwMode="auto">
            <a:xfrm>
              <a:off x="2676" y="2183"/>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1800">
                  <a:solidFill>
                    <a:srgbClr val="000000"/>
                  </a:solidFill>
                  <a:cs typeface="Arial" pitchFamily="34" charset="0"/>
                </a:rPr>
                <a:t>spitz</a:t>
              </a:r>
            </a:p>
          </p:txBody>
        </p:sp>
        <p:sp>
          <p:nvSpPr>
            <p:cNvPr id="347155" name="Line 15"/>
            <p:cNvSpPr>
              <a:spLocks noChangeShapeType="1"/>
            </p:cNvSpPr>
            <p:nvPr/>
          </p:nvSpPr>
          <p:spPr bwMode="auto">
            <a:xfrm>
              <a:off x="2018" y="2183"/>
              <a:ext cx="186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grpSp>
      <p:grpSp>
        <p:nvGrpSpPr>
          <p:cNvPr id="579619" name="Group 35"/>
          <p:cNvGrpSpPr>
            <a:grpSpLocks/>
          </p:cNvGrpSpPr>
          <p:nvPr/>
        </p:nvGrpSpPr>
        <p:grpSpPr bwMode="auto">
          <a:xfrm>
            <a:off x="3492500" y="4365625"/>
            <a:ext cx="1800225" cy="696913"/>
            <a:chOff x="2177" y="2882"/>
            <a:chExt cx="1134" cy="439"/>
          </a:xfrm>
        </p:grpSpPr>
        <p:sp>
          <p:nvSpPr>
            <p:cNvPr id="347148" name="Text Box 18"/>
            <p:cNvSpPr txBox="1">
              <a:spLocks noChangeArrowheads="1"/>
            </p:cNvSpPr>
            <p:nvPr/>
          </p:nvSpPr>
          <p:spPr bwMode="auto">
            <a:xfrm>
              <a:off x="2177" y="2999"/>
              <a:ext cx="36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1800">
                  <a:solidFill>
                    <a:srgbClr val="000000"/>
                  </a:solidFill>
                  <a:cs typeface="Arial" pitchFamily="34" charset="0"/>
                </a:rPr>
                <a:t>X =</a:t>
              </a:r>
            </a:p>
          </p:txBody>
        </p:sp>
        <p:sp>
          <p:nvSpPr>
            <p:cNvPr id="347149" name="Text Box 19"/>
            <p:cNvSpPr txBox="1">
              <a:spLocks noChangeArrowheads="1"/>
            </p:cNvSpPr>
            <p:nvPr/>
          </p:nvSpPr>
          <p:spPr bwMode="auto">
            <a:xfrm>
              <a:off x="2608" y="2882"/>
              <a:ext cx="7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50000"/>
                </a:spcBef>
                <a:spcAft>
                  <a:spcPct val="0"/>
                </a:spcAft>
                <a:buFontTx/>
                <a:buNone/>
              </a:pPr>
              <a:r>
                <a:rPr lang="de-DE" altLang="en-US" sz="1800">
                  <a:solidFill>
                    <a:srgbClr val="000000"/>
                  </a:solidFill>
                  <a:cs typeface="Arial" pitchFamily="34" charset="0"/>
                </a:rPr>
                <a:t>2 * 60</a:t>
              </a:r>
            </a:p>
          </p:txBody>
        </p:sp>
        <p:sp>
          <p:nvSpPr>
            <p:cNvPr id="347150" name="Text Box 20"/>
            <p:cNvSpPr txBox="1">
              <a:spLocks noChangeArrowheads="1"/>
            </p:cNvSpPr>
            <p:nvPr/>
          </p:nvSpPr>
          <p:spPr bwMode="auto">
            <a:xfrm>
              <a:off x="2721" y="3090"/>
              <a:ext cx="49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50000"/>
                </a:spcBef>
                <a:spcAft>
                  <a:spcPct val="0"/>
                </a:spcAft>
                <a:buFontTx/>
                <a:buNone/>
              </a:pPr>
              <a:r>
                <a:rPr lang="de-DE" altLang="en-US" sz="1800">
                  <a:solidFill>
                    <a:srgbClr val="000000"/>
                  </a:solidFill>
                  <a:cs typeface="Arial" pitchFamily="34" charset="0"/>
                </a:rPr>
                <a:t>10</a:t>
              </a:r>
            </a:p>
          </p:txBody>
        </p:sp>
        <p:sp>
          <p:nvSpPr>
            <p:cNvPr id="347151" name="Line 21"/>
            <p:cNvSpPr>
              <a:spLocks noChangeShapeType="1"/>
            </p:cNvSpPr>
            <p:nvPr/>
          </p:nvSpPr>
          <p:spPr bwMode="auto">
            <a:xfrm>
              <a:off x="2585" y="3113"/>
              <a:ext cx="72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grpSp>
      <p:sp>
        <p:nvSpPr>
          <p:cNvPr id="579606" name="Line 22"/>
          <p:cNvSpPr>
            <a:spLocks noChangeShapeType="1"/>
          </p:cNvSpPr>
          <p:nvPr/>
        </p:nvSpPr>
        <p:spPr bwMode="auto">
          <a:xfrm>
            <a:off x="2051050" y="2781300"/>
            <a:ext cx="4321175"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grpSp>
        <p:nvGrpSpPr>
          <p:cNvPr id="579618" name="Group 34"/>
          <p:cNvGrpSpPr>
            <a:grpSpLocks/>
          </p:cNvGrpSpPr>
          <p:nvPr/>
        </p:nvGrpSpPr>
        <p:grpSpPr bwMode="auto">
          <a:xfrm>
            <a:off x="3671888" y="5481638"/>
            <a:ext cx="1763712" cy="396875"/>
            <a:chOff x="2449" y="3657"/>
            <a:chExt cx="1111" cy="250"/>
          </a:xfrm>
        </p:grpSpPr>
        <p:sp>
          <p:nvSpPr>
            <p:cNvPr id="347146" name="Text Box 23"/>
            <p:cNvSpPr txBox="1">
              <a:spLocks noChangeArrowheads="1"/>
            </p:cNvSpPr>
            <p:nvPr/>
          </p:nvSpPr>
          <p:spPr bwMode="auto">
            <a:xfrm>
              <a:off x="2449" y="3657"/>
              <a:ext cx="111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50000"/>
                </a:spcBef>
                <a:spcAft>
                  <a:spcPct val="0"/>
                </a:spcAft>
                <a:buFontTx/>
                <a:buNone/>
              </a:pPr>
              <a:r>
                <a:rPr lang="de-DE" altLang="en-US" sz="1800" b="1">
                  <a:solidFill>
                    <a:srgbClr val="000000"/>
                  </a:solidFill>
                  <a:cs typeface="Arial" pitchFamily="34" charset="0"/>
                </a:rPr>
                <a:t>X = 12 km</a:t>
              </a:r>
            </a:p>
          </p:txBody>
        </p:sp>
        <p:sp>
          <p:nvSpPr>
            <p:cNvPr id="347147" name="Line 32"/>
            <p:cNvSpPr>
              <a:spLocks noChangeShapeType="1"/>
            </p:cNvSpPr>
            <p:nvPr/>
          </p:nvSpPr>
          <p:spPr bwMode="auto">
            <a:xfrm>
              <a:off x="2608" y="3907"/>
              <a:ext cx="839" cy="0"/>
            </a:xfrm>
            <a:prstGeom prst="line">
              <a:avLst/>
            </a:prstGeom>
            <a:noFill/>
            <a:ln w="76200" cmpd="thinThick">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grpSp>
    </p:spTree>
    <p:extLst>
      <p:ext uri="{BB962C8B-B14F-4D97-AF65-F5344CB8AC3E}">
        <p14:creationId xmlns:p14="http://schemas.microsoft.com/office/powerpoint/2010/main" val="16068660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79588"/>
                                        </p:tgtEl>
                                        <p:attrNameLst>
                                          <p:attrName>style.visibility</p:attrName>
                                        </p:attrNameLst>
                                      </p:cBhvr>
                                      <p:to>
                                        <p:strVal val="visible"/>
                                      </p:to>
                                    </p:set>
                                    <p:anim calcmode="lin" valueType="num">
                                      <p:cBhvr>
                                        <p:cTn id="7" dur="500" fill="hold"/>
                                        <p:tgtEl>
                                          <p:spTgt spid="579588"/>
                                        </p:tgtEl>
                                        <p:attrNameLst>
                                          <p:attrName>ppt_w</p:attrName>
                                        </p:attrNameLst>
                                      </p:cBhvr>
                                      <p:tavLst>
                                        <p:tav tm="0">
                                          <p:val>
                                            <p:fltVal val="0"/>
                                          </p:val>
                                        </p:tav>
                                        <p:tav tm="100000">
                                          <p:val>
                                            <p:strVal val="#ppt_w"/>
                                          </p:val>
                                        </p:tav>
                                      </p:tavLst>
                                    </p:anim>
                                    <p:anim calcmode="lin" valueType="num">
                                      <p:cBhvr>
                                        <p:cTn id="8" dur="500" fill="hold"/>
                                        <p:tgtEl>
                                          <p:spTgt spid="579588"/>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579591"/>
                                        </p:tgtEl>
                                        <p:attrNameLst>
                                          <p:attrName>style.visibility</p:attrName>
                                        </p:attrNameLst>
                                      </p:cBhvr>
                                      <p:to>
                                        <p:strVal val="visible"/>
                                      </p:to>
                                    </p:set>
                                    <p:anim calcmode="lin" valueType="num">
                                      <p:cBhvr>
                                        <p:cTn id="11" dur="500" fill="hold"/>
                                        <p:tgtEl>
                                          <p:spTgt spid="579591"/>
                                        </p:tgtEl>
                                        <p:attrNameLst>
                                          <p:attrName>ppt_w</p:attrName>
                                        </p:attrNameLst>
                                      </p:cBhvr>
                                      <p:tavLst>
                                        <p:tav tm="0">
                                          <p:val>
                                            <p:fltVal val="0"/>
                                          </p:val>
                                        </p:tav>
                                        <p:tav tm="100000">
                                          <p:val>
                                            <p:strVal val="#ppt_w"/>
                                          </p:val>
                                        </p:tav>
                                      </p:tavLst>
                                    </p:anim>
                                    <p:anim calcmode="lin" valueType="num">
                                      <p:cBhvr>
                                        <p:cTn id="12" dur="500" fill="hold"/>
                                        <p:tgtEl>
                                          <p:spTgt spid="579591"/>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579606"/>
                                        </p:tgtEl>
                                        <p:attrNameLst>
                                          <p:attrName>style.visibility</p:attrName>
                                        </p:attrNameLst>
                                      </p:cBhvr>
                                      <p:to>
                                        <p:strVal val="visible"/>
                                      </p:to>
                                    </p:set>
                                    <p:anim calcmode="lin" valueType="num">
                                      <p:cBhvr>
                                        <p:cTn id="15" dur="500" fill="hold"/>
                                        <p:tgtEl>
                                          <p:spTgt spid="579606"/>
                                        </p:tgtEl>
                                        <p:attrNameLst>
                                          <p:attrName>ppt_w</p:attrName>
                                        </p:attrNameLst>
                                      </p:cBhvr>
                                      <p:tavLst>
                                        <p:tav tm="0">
                                          <p:val>
                                            <p:fltVal val="0"/>
                                          </p:val>
                                        </p:tav>
                                        <p:tav tm="100000">
                                          <p:val>
                                            <p:strVal val="#ppt_w"/>
                                          </p:val>
                                        </p:tav>
                                      </p:tavLst>
                                    </p:anim>
                                    <p:anim calcmode="lin" valueType="num">
                                      <p:cBhvr>
                                        <p:cTn id="16" dur="500" fill="hold"/>
                                        <p:tgtEl>
                                          <p:spTgt spid="579606"/>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579620"/>
                                        </p:tgtEl>
                                        <p:attrNameLst>
                                          <p:attrName>style.visibility</p:attrName>
                                        </p:attrNameLst>
                                      </p:cBhvr>
                                      <p:to>
                                        <p:strVal val="visible"/>
                                      </p:to>
                                    </p:set>
                                    <p:anim calcmode="lin" valueType="num">
                                      <p:cBhvr>
                                        <p:cTn id="21" dur="500" fill="hold"/>
                                        <p:tgtEl>
                                          <p:spTgt spid="579620"/>
                                        </p:tgtEl>
                                        <p:attrNameLst>
                                          <p:attrName>ppt_w</p:attrName>
                                        </p:attrNameLst>
                                      </p:cBhvr>
                                      <p:tavLst>
                                        <p:tav tm="0">
                                          <p:val>
                                            <p:fltVal val="0"/>
                                          </p:val>
                                        </p:tav>
                                        <p:tav tm="100000">
                                          <p:val>
                                            <p:strVal val="#ppt_w"/>
                                          </p:val>
                                        </p:tav>
                                      </p:tavLst>
                                    </p:anim>
                                    <p:anim calcmode="lin" valueType="num">
                                      <p:cBhvr>
                                        <p:cTn id="22" dur="500" fill="hold"/>
                                        <p:tgtEl>
                                          <p:spTgt spid="579620"/>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nodeType="clickEffect">
                                  <p:stCondLst>
                                    <p:cond delay="0"/>
                                  </p:stCondLst>
                                  <p:childTnLst>
                                    <p:set>
                                      <p:cBhvr>
                                        <p:cTn id="26" dur="1" fill="hold">
                                          <p:stCondLst>
                                            <p:cond delay="0"/>
                                          </p:stCondLst>
                                        </p:cTn>
                                        <p:tgtEl>
                                          <p:spTgt spid="579619"/>
                                        </p:tgtEl>
                                        <p:attrNameLst>
                                          <p:attrName>style.visibility</p:attrName>
                                        </p:attrNameLst>
                                      </p:cBhvr>
                                      <p:to>
                                        <p:strVal val="visible"/>
                                      </p:to>
                                    </p:set>
                                    <p:anim calcmode="lin" valueType="num">
                                      <p:cBhvr>
                                        <p:cTn id="27" dur="500" fill="hold"/>
                                        <p:tgtEl>
                                          <p:spTgt spid="579619"/>
                                        </p:tgtEl>
                                        <p:attrNameLst>
                                          <p:attrName>ppt_w</p:attrName>
                                        </p:attrNameLst>
                                      </p:cBhvr>
                                      <p:tavLst>
                                        <p:tav tm="0">
                                          <p:val>
                                            <p:fltVal val="0"/>
                                          </p:val>
                                        </p:tav>
                                        <p:tav tm="100000">
                                          <p:val>
                                            <p:strVal val="#ppt_w"/>
                                          </p:val>
                                        </p:tav>
                                      </p:tavLst>
                                    </p:anim>
                                    <p:anim calcmode="lin" valueType="num">
                                      <p:cBhvr>
                                        <p:cTn id="28" dur="500" fill="hold"/>
                                        <p:tgtEl>
                                          <p:spTgt spid="579619"/>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nodeType="clickEffect">
                                  <p:stCondLst>
                                    <p:cond delay="0"/>
                                  </p:stCondLst>
                                  <p:childTnLst>
                                    <p:set>
                                      <p:cBhvr>
                                        <p:cTn id="32" dur="1" fill="hold">
                                          <p:stCondLst>
                                            <p:cond delay="0"/>
                                          </p:stCondLst>
                                        </p:cTn>
                                        <p:tgtEl>
                                          <p:spTgt spid="579618"/>
                                        </p:tgtEl>
                                        <p:attrNameLst>
                                          <p:attrName>style.visibility</p:attrName>
                                        </p:attrNameLst>
                                      </p:cBhvr>
                                      <p:to>
                                        <p:strVal val="visible"/>
                                      </p:to>
                                    </p:set>
                                    <p:anim calcmode="lin" valueType="num">
                                      <p:cBhvr>
                                        <p:cTn id="33" dur="500" fill="hold"/>
                                        <p:tgtEl>
                                          <p:spTgt spid="579618"/>
                                        </p:tgtEl>
                                        <p:attrNameLst>
                                          <p:attrName>ppt_w</p:attrName>
                                        </p:attrNameLst>
                                      </p:cBhvr>
                                      <p:tavLst>
                                        <p:tav tm="0">
                                          <p:val>
                                            <p:fltVal val="0"/>
                                          </p:val>
                                        </p:tav>
                                        <p:tav tm="100000">
                                          <p:val>
                                            <p:strVal val="#ppt_w"/>
                                          </p:val>
                                        </p:tav>
                                      </p:tavLst>
                                    </p:anim>
                                    <p:anim calcmode="lin" valueType="num">
                                      <p:cBhvr>
                                        <p:cTn id="34" dur="500" fill="hold"/>
                                        <p:tgtEl>
                                          <p:spTgt spid="57961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8" grpId="0" animBg="1"/>
      <p:bldP spid="579591" grpId="0" animBg="1"/>
      <p:bldP spid="5796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457200" y="1952625"/>
            <a:ext cx="8229600" cy="4173538"/>
          </a:xfrm>
        </p:spPr>
        <p:txBody>
          <a:bodyPr/>
          <a:lstStyle/>
          <a:p>
            <a:pPr>
              <a:lnSpc>
                <a:spcPct val="110000"/>
              </a:lnSpc>
            </a:pPr>
            <a:r>
              <a:rPr lang="de-AT" altLang="de-DE" sz="2800" smtClean="0"/>
              <a:t>Mathematik ist eine Sprache.</a:t>
            </a:r>
          </a:p>
          <a:p>
            <a:pPr>
              <a:lnSpc>
                <a:spcPct val="110000"/>
              </a:lnSpc>
            </a:pPr>
            <a:r>
              <a:rPr lang="de-AT" altLang="de-DE" sz="2800" smtClean="0"/>
              <a:t>Regelhafte Zusammenhänge kann man mit unterschiedlichen Sprachmitteln darstellen.</a:t>
            </a:r>
          </a:p>
          <a:p>
            <a:pPr>
              <a:lnSpc>
                <a:spcPct val="110000"/>
              </a:lnSpc>
            </a:pPr>
            <a:r>
              <a:rPr lang="de-AT" altLang="de-DE" sz="2800" smtClean="0"/>
              <a:t>Rechengeschichten, Wertetabellen, Funktionsgraphen, Gleichungen sind Sprachmittel. </a:t>
            </a:r>
          </a:p>
          <a:p>
            <a:pPr>
              <a:lnSpc>
                <a:spcPct val="110000"/>
              </a:lnSpc>
            </a:pPr>
            <a:r>
              <a:rPr lang="de-AT" altLang="de-DE" sz="2800" smtClean="0"/>
              <a:t>Diese Sprachmittel dienen der Kommunikation. </a:t>
            </a:r>
            <a:endParaRPr lang="de-DE" altLang="de-DE" sz="2800" smtClean="0"/>
          </a:p>
        </p:txBody>
      </p:sp>
      <p:grpSp>
        <p:nvGrpSpPr>
          <p:cNvPr id="349187" name="Group 10"/>
          <p:cNvGrpSpPr>
            <a:grpSpLocks/>
          </p:cNvGrpSpPr>
          <p:nvPr/>
        </p:nvGrpSpPr>
        <p:grpSpPr bwMode="auto">
          <a:xfrm>
            <a:off x="935038" y="333375"/>
            <a:ext cx="7092950" cy="1400175"/>
            <a:chOff x="589" y="210"/>
            <a:chExt cx="4468" cy="882"/>
          </a:xfrm>
        </p:grpSpPr>
        <p:pic>
          <p:nvPicPr>
            <p:cNvPr id="349188" name="Grafik 5"/>
            <p:cNvPicPr>
              <a:picLocks noChangeAspect="1" noChangeArrowheads="1"/>
            </p:cNvPicPr>
            <p:nvPr/>
          </p:nvPicPr>
          <p:blipFill>
            <a:blip r:embed="rId3">
              <a:extLst>
                <a:ext uri="{28A0092B-C50C-407E-A947-70E740481C1C}">
                  <a14:useLocalDpi xmlns:a14="http://schemas.microsoft.com/office/drawing/2010/main" val="0"/>
                </a:ext>
              </a:extLst>
            </a:blip>
            <a:srcRect l="5463" t="5746" r="33752" b="86942"/>
            <a:stretch>
              <a:fillRect/>
            </a:stretch>
          </p:blipFill>
          <p:spPr bwMode="auto">
            <a:xfrm>
              <a:off x="589" y="210"/>
              <a:ext cx="4468"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9189" name="Grafik 6"/>
            <p:cNvPicPr>
              <a:picLocks noChangeAspect="1" noChangeArrowheads="1"/>
            </p:cNvPicPr>
            <p:nvPr/>
          </p:nvPicPr>
          <p:blipFill>
            <a:blip r:embed="rId3">
              <a:extLst>
                <a:ext uri="{28A0092B-C50C-407E-A947-70E740481C1C}">
                  <a14:useLocalDpi xmlns:a14="http://schemas.microsoft.com/office/drawing/2010/main" val="0"/>
                </a:ext>
              </a:extLst>
            </a:blip>
            <a:srcRect l="6850" t="31094" r="34380" b="57318"/>
            <a:stretch>
              <a:fillRect/>
            </a:stretch>
          </p:blipFill>
          <p:spPr bwMode="auto">
            <a:xfrm>
              <a:off x="589" y="730"/>
              <a:ext cx="444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9190" name="Rectangle 8"/>
            <p:cNvSpPr>
              <a:spLocks noChangeArrowheads="1"/>
            </p:cNvSpPr>
            <p:nvPr/>
          </p:nvSpPr>
          <p:spPr bwMode="auto">
            <a:xfrm>
              <a:off x="1315" y="442"/>
              <a:ext cx="301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3000">
                  <a:solidFill>
                    <a:srgbClr val="000000"/>
                  </a:solidFill>
                  <a:cs typeface="Arial" pitchFamily="34" charset="0"/>
                </a:rPr>
                <a:t>Kernideen – Funktionen</a:t>
              </a:r>
              <a:endParaRPr lang="de-AT" altLang="de-DE" sz="3000">
                <a:solidFill>
                  <a:srgbClr val="000000"/>
                </a:solidFill>
                <a:cs typeface="Arial" pitchFamily="34" charset="0"/>
              </a:endParaRPr>
            </a:p>
          </p:txBody>
        </p:sp>
      </p:grpSp>
    </p:spTree>
    <p:extLst>
      <p:ext uri="{BB962C8B-B14F-4D97-AF65-F5344CB8AC3E}">
        <p14:creationId xmlns:p14="http://schemas.microsoft.com/office/powerpoint/2010/main" val="117872188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calcmode="lin" valueType="num">
                                      <p:cBhvr>
                                        <p:cTn id="7" dur="1000" fill="hold"/>
                                        <p:tgtEl>
                                          <p:spTgt spid="3789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789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890">
                                            <p:txEl>
                                              <p:pRg st="1" end="1"/>
                                            </p:txEl>
                                          </p:spTgt>
                                        </p:tgtEl>
                                        <p:attrNameLst>
                                          <p:attrName>style.visibility</p:attrName>
                                        </p:attrNameLst>
                                      </p:cBhvr>
                                      <p:to>
                                        <p:strVal val="visible"/>
                                      </p:to>
                                    </p:set>
                                    <p:anim calcmode="lin" valueType="num">
                                      <p:cBhvr>
                                        <p:cTn id="13" dur="1000" fill="hold"/>
                                        <p:tgtEl>
                                          <p:spTgt spid="37890">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789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7890">
                                            <p:txEl>
                                              <p:pRg st="2" end="2"/>
                                            </p:txEl>
                                          </p:spTgt>
                                        </p:tgtEl>
                                        <p:attrNameLst>
                                          <p:attrName>style.visibility</p:attrName>
                                        </p:attrNameLst>
                                      </p:cBhvr>
                                      <p:to>
                                        <p:strVal val="visible"/>
                                      </p:to>
                                    </p:set>
                                    <p:anim calcmode="lin" valueType="num">
                                      <p:cBhvr>
                                        <p:cTn id="19" dur="1000" fill="hold"/>
                                        <p:tgtEl>
                                          <p:spTgt spid="37890">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789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7890">
                                            <p:txEl>
                                              <p:pRg st="3" end="3"/>
                                            </p:txEl>
                                          </p:spTgt>
                                        </p:tgtEl>
                                        <p:attrNameLst>
                                          <p:attrName>style.visibility</p:attrName>
                                        </p:attrNameLst>
                                      </p:cBhvr>
                                      <p:to>
                                        <p:strVal val="visible"/>
                                      </p:to>
                                    </p:set>
                                    <p:anim calcmode="lin" valueType="num">
                                      <p:cBhvr>
                                        <p:cTn id="25" dur="1000" fill="hold"/>
                                        <p:tgtEl>
                                          <p:spTgt spid="37890">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7890">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1659" name="Group 27"/>
          <p:cNvGraphicFramePr>
            <a:graphicFrameLocks noGrp="1"/>
          </p:cNvGraphicFramePr>
          <p:nvPr>
            <p:ph/>
          </p:nvPr>
        </p:nvGraphicFramePr>
        <p:xfrm>
          <a:off x="468313" y="1449388"/>
          <a:ext cx="4283075" cy="793750"/>
        </p:xfrm>
        <a:graphic>
          <a:graphicData uri="http://schemas.openxmlformats.org/drawingml/2006/table">
            <a:tbl>
              <a:tblPr/>
              <a:tblGrid>
                <a:gridCol w="714375"/>
                <a:gridCol w="712787"/>
                <a:gridCol w="714375"/>
                <a:gridCol w="714375"/>
                <a:gridCol w="712788"/>
                <a:gridCol w="714375"/>
              </a:tblGrid>
              <a:tr h="39719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2000" b="0" i="0" u="none" strike="noStrike" cap="none" normalizeH="0" baseline="0" smtClean="0">
                          <a:ln>
                            <a:noFill/>
                          </a:ln>
                          <a:solidFill>
                            <a:schemeClr val="tx1"/>
                          </a:solidFill>
                          <a:effectLst/>
                          <a:latin typeface="Arial" panose="020B0604020202020204" pitchFamily="34" charset="0"/>
                        </a:rPr>
                        <a:t>min</a:t>
                      </a:r>
                    </a:p>
                  </a:txBody>
                  <a:tcPr marT="45757" marB="4575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2000" b="0" i="0" u="none" strike="noStrike" cap="none" normalizeH="0" baseline="0" smtClean="0">
                          <a:ln>
                            <a:noFill/>
                          </a:ln>
                          <a:solidFill>
                            <a:schemeClr val="tx1"/>
                          </a:solidFill>
                          <a:effectLst/>
                          <a:latin typeface="Arial" panose="020B0604020202020204" pitchFamily="34" charset="0"/>
                        </a:rPr>
                        <a:t>5</a:t>
                      </a:r>
                    </a:p>
                  </a:txBody>
                  <a:tcPr marT="45757" marB="457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2000" b="0" i="0" u="none" strike="noStrike" cap="none" normalizeH="0" baseline="0" smtClean="0">
                          <a:ln>
                            <a:noFill/>
                          </a:ln>
                          <a:solidFill>
                            <a:schemeClr val="tx1"/>
                          </a:solidFill>
                          <a:effectLst/>
                          <a:latin typeface="Arial" panose="020B0604020202020204" pitchFamily="34" charset="0"/>
                        </a:rPr>
                        <a:t>10</a:t>
                      </a:r>
                    </a:p>
                  </a:txBody>
                  <a:tcPr marT="45757" marB="457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2000" b="0" i="0" u="none" strike="noStrike" cap="none" normalizeH="0" baseline="0" smtClean="0">
                          <a:ln>
                            <a:noFill/>
                          </a:ln>
                          <a:solidFill>
                            <a:schemeClr val="tx1"/>
                          </a:solidFill>
                          <a:effectLst/>
                          <a:latin typeface="Arial" panose="020B0604020202020204" pitchFamily="34" charset="0"/>
                        </a:rPr>
                        <a:t>15</a:t>
                      </a:r>
                    </a:p>
                  </a:txBody>
                  <a:tcPr marT="45757" marB="457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2000" b="0" i="0" u="none" strike="noStrike" cap="none" normalizeH="0" baseline="0" smtClean="0">
                          <a:ln>
                            <a:noFill/>
                          </a:ln>
                          <a:solidFill>
                            <a:schemeClr val="tx1"/>
                          </a:solidFill>
                          <a:effectLst/>
                          <a:latin typeface="Arial" panose="020B0604020202020204" pitchFamily="34" charset="0"/>
                        </a:rPr>
                        <a:t>20</a:t>
                      </a:r>
                    </a:p>
                  </a:txBody>
                  <a:tcPr marT="45757" marB="457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2000" b="0" i="0" u="none" strike="noStrike" cap="none" normalizeH="0" baseline="0" smtClean="0">
                          <a:ln>
                            <a:noFill/>
                          </a:ln>
                          <a:solidFill>
                            <a:schemeClr val="tx1"/>
                          </a:solidFill>
                          <a:effectLst/>
                          <a:latin typeface="Arial" panose="020B0604020202020204" pitchFamily="34" charset="0"/>
                        </a:rPr>
                        <a:t>25</a:t>
                      </a:r>
                    </a:p>
                  </a:txBody>
                  <a:tcPr marT="45757" marB="457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55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2000" b="0" i="0" u="none" strike="noStrike" cap="none" normalizeH="0" baseline="0" smtClean="0">
                          <a:ln>
                            <a:noFill/>
                          </a:ln>
                          <a:solidFill>
                            <a:schemeClr val="tx1"/>
                          </a:solidFill>
                          <a:effectLst/>
                          <a:latin typeface="Arial" panose="020B0604020202020204" pitchFamily="34" charset="0"/>
                        </a:rPr>
                        <a:t>Km</a:t>
                      </a:r>
                    </a:p>
                  </a:txBody>
                  <a:tcPr marT="45757" marB="4575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2000" b="0" i="0" u="none" strike="noStrike" cap="none" normalizeH="0" baseline="0" smtClean="0">
                          <a:ln>
                            <a:noFill/>
                          </a:ln>
                          <a:solidFill>
                            <a:schemeClr val="tx1"/>
                          </a:solidFill>
                          <a:effectLst/>
                          <a:latin typeface="Arial" panose="020B0604020202020204" pitchFamily="34" charset="0"/>
                        </a:rPr>
                        <a:t>1</a:t>
                      </a:r>
                    </a:p>
                  </a:txBody>
                  <a:tcPr marT="45757" marB="457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2000" b="0" i="0" u="none" strike="noStrike" cap="none" normalizeH="0" baseline="0" smtClean="0">
                          <a:ln>
                            <a:noFill/>
                          </a:ln>
                          <a:solidFill>
                            <a:schemeClr val="tx1"/>
                          </a:solidFill>
                          <a:effectLst/>
                          <a:latin typeface="Arial" panose="020B0604020202020204" pitchFamily="34" charset="0"/>
                        </a:rPr>
                        <a:t>2</a:t>
                      </a:r>
                    </a:p>
                  </a:txBody>
                  <a:tcPr marT="45757" marB="457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2000" b="0" i="0" u="none" strike="noStrike" cap="none" normalizeH="0" baseline="0" smtClean="0">
                          <a:ln>
                            <a:noFill/>
                          </a:ln>
                          <a:solidFill>
                            <a:schemeClr val="tx1"/>
                          </a:solidFill>
                          <a:effectLst/>
                          <a:latin typeface="Arial" panose="020B0604020202020204" pitchFamily="34" charset="0"/>
                        </a:rPr>
                        <a:t>3</a:t>
                      </a:r>
                    </a:p>
                  </a:txBody>
                  <a:tcPr marT="45757" marB="457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2000" b="0" i="0" u="none" strike="noStrike" cap="none" normalizeH="0" baseline="0" smtClean="0">
                          <a:ln>
                            <a:noFill/>
                          </a:ln>
                          <a:solidFill>
                            <a:schemeClr val="tx1"/>
                          </a:solidFill>
                          <a:effectLst/>
                          <a:latin typeface="Arial" panose="020B0604020202020204" pitchFamily="34" charset="0"/>
                        </a:rPr>
                        <a:t>4</a:t>
                      </a:r>
                    </a:p>
                  </a:txBody>
                  <a:tcPr marT="45757" marB="457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2000" b="0" i="0" u="none" strike="noStrike" cap="none" normalizeH="0" baseline="0" smtClean="0">
                          <a:ln>
                            <a:noFill/>
                          </a:ln>
                          <a:solidFill>
                            <a:schemeClr val="tx1"/>
                          </a:solidFill>
                          <a:effectLst/>
                          <a:latin typeface="Arial" panose="020B0604020202020204" pitchFamily="34" charset="0"/>
                        </a:rPr>
                        <a:t>5</a:t>
                      </a:r>
                    </a:p>
                  </a:txBody>
                  <a:tcPr marT="45757" marB="457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581693" name="Group 61"/>
          <p:cNvGrpSpPr>
            <a:grpSpLocks/>
          </p:cNvGrpSpPr>
          <p:nvPr/>
        </p:nvGrpSpPr>
        <p:grpSpPr bwMode="auto">
          <a:xfrm>
            <a:off x="395288" y="2565400"/>
            <a:ext cx="3748087" cy="3624263"/>
            <a:chOff x="452" y="1502"/>
            <a:chExt cx="2361" cy="2283"/>
          </a:xfrm>
        </p:grpSpPr>
        <p:sp>
          <p:nvSpPr>
            <p:cNvPr id="351289" name="Line 29"/>
            <p:cNvSpPr>
              <a:spLocks noChangeShapeType="1"/>
            </p:cNvSpPr>
            <p:nvPr/>
          </p:nvSpPr>
          <p:spPr bwMode="auto">
            <a:xfrm flipV="1">
              <a:off x="793" y="1638"/>
              <a:ext cx="1" cy="186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sp>
          <p:nvSpPr>
            <p:cNvPr id="351290" name="Line 30"/>
            <p:cNvSpPr>
              <a:spLocks noChangeShapeType="1"/>
            </p:cNvSpPr>
            <p:nvPr/>
          </p:nvSpPr>
          <p:spPr bwMode="auto">
            <a:xfrm>
              <a:off x="793" y="3498"/>
              <a:ext cx="1951" cy="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sp>
          <p:nvSpPr>
            <p:cNvPr id="351291" name="Text Box 31"/>
            <p:cNvSpPr txBox="1">
              <a:spLocks noChangeArrowheads="1"/>
            </p:cNvSpPr>
            <p:nvPr/>
          </p:nvSpPr>
          <p:spPr bwMode="auto">
            <a:xfrm>
              <a:off x="2540" y="3566"/>
              <a:ext cx="27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1200">
                  <a:solidFill>
                    <a:srgbClr val="000000"/>
                  </a:solidFill>
                  <a:cs typeface="Arial" pitchFamily="34" charset="0"/>
                </a:rPr>
                <a:t>min</a:t>
              </a:r>
            </a:p>
          </p:txBody>
        </p:sp>
        <p:sp>
          <p:nvSpPr>
            <p:cNvPr id="351292" name="Text Box 32"/>
            <p:cNvSpPr txBox="1">
              <a:spLocks noChangeArrowheads="1"/>
            </p:cNvSpPr>
            <p:nvPr/>
          </p:nvSpPr>
          <p:spPr bwMode="auto">
            <a:xfrm>
              <a:off x="452" y="1502"/>
              <a:ext cx="273"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1200">
                  <a:solidFill>
                    <a:srgbClr val="000000"/>
                  </a:solidFill>
                  <a:cs typeface="Arial" pitchFamily="34" charset="0"/>
                </a:rPr>
                <a:t>km</a:t>
              </a:r>
            </a:p>
          </p:txBody>
        </p:sp>
        <p:sp>
          <p:nvSpPr>
            <p:cNvPr id="351293" name="Line 33"/>
            <p:cNvSpPr>
              <a:spLocks noChangeShapeType="1"/>
            </p:cNvSpPr>
            <p:nvPr/>
          </p:nvSpPr>
          <p:spPr bwMode="auto">
            <a:xfrm>
              <a:off x="1020" y="3430"/>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sp>
          <p:nvSpPr>
            <p:cNvPr id="351294" name="Line 34"/>
            <p:cNvSpPr>
              <a:spLocks noChangeShapeType="1"/>
            </p:cNvSpPr>
            <p:nvPr/>
          </p:nvSpPr>
          <p:spPr bwMode="auto">
            <a:xfrm>
              <a:off x="1247" y="3430"/>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sp>
          <p:nvSpPr>
            <p:cNvPr id="351295" name="Line 35"/>
            <p:cNvSpPr>
              <a:spLocks noChangeShapeType="1"/>
            </p:cNvSpPr>
            <p:nvPr/>
          </p:nvSpPr>
          <p:spPr bwMode="auto">
            <a:xfrm>
              <a:off x="1474" y="3430"/>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sp>
          <p:nvSpPr>
            <p:cNvPr id="351296" name="Line 36"/>
            <p:cNvSpPr>
              <a:spLocks noChangeShapeType="1"/>
            </p:cNvSpPr>
            <p:nvPr/>
          </p:nvSpPr>
          <p:spPr bwMode="auto">
            <a:xfrm>
              <a:off x="1927" y="3430"/>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sp>
          <p:nvSpPr>
            <p:cNvPr id="351297" name="Line 37"/>
            <p:cNvSpPr>
              <a:spLocks noChangeShapeType="1"/>
            </p:cNvSpPr>
            <p:nvPr/>
          </p:nvSpPr>
          <p:spPr bwMode="auto">
            <a:xfrm>
              <a:off x="1701" y="3430"/>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sp>
          <p:nvSpPr>
            <p:cNvPr id="351298" name="Line 38"/>
            <p:cNvSpPr>
              <a:spLocks noChangeShapeType="1"/>
            </p:cNvSpPr>
            <p:nvPr/>
          </p:nvSpPr>
          <p:spPr bwMode="auto">
            <a:xfrm>
              <a:off x="725" y="3271"/>
              <a:ext cx="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sp>
          <p:nvSpPr>
            <p:cNvPr id="351299" name="Line 39"/>
            <p:cNvSpPr>
              <a:spLocks noChangeShapeType="1"/>
            </p:cNvSpPr>
            <p:nvPr/>
          </p:nvSpPr>
          <p:spPr bwMode="auto">
            <a:xfrm>
              <a:off x="725" y="2818"/>
              <a:ext cx="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sp>
          <p:nvSpPr>
            <p:cNvPr id="351300" name="Line 40"/>
            <p:cNvSpPr>
              <a:spLocks noChangeShapeType="1"/>
            </p:cNvSpPr>
            <p:nvPr/>
          </p:nvSpPr>
          <p:spPr bwMode="auto">
            <a:xfrm>
              <a:off x="725" y="3045"/>
              <a:ext cx="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sp>
          <p:nvSpPr>
            <p:cNvPr id="351301" name="Line 41"/>
            <p:cNvSpPr>
              <a:spLocks noChangeShapeType="1"/>
            </p:cNvSpPr>
            <p:nvPr/>
          </p:nvSpPr>
          <p:spPr bwMode="auto">
            <a:xfrm>
              <a:off x="725" y="2591"/>
              <a:ext cx="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sp>
          <p:nvSpPr>
            <p:cNvPr id="351302" name="Line 42"/>
            <p:cNvSpPr>
              <a:spLocks noChangeShapeType="1"/>
            </p:cNvSpPr>
            <p:nvPr/>
          </p:nvSpPr>
          <p:spPr bwMode="auto">
            <a:xfrm>
              <a:off x="725" y="2364"/>
              <a:ext cx="1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sp>
          <p:nvSpPr>
            <p:cNvPr id="351303" name="Text Box 43"/>
            <p:cNvSpPr txBox="1">
              <a:spLocks noChangeArrowheads="1"/>
            </p:cNvSpPr>
            <p:nvPr/>
          </p:nvSpPr>
          <p:spPr bwMode="auto">
            <a:xfrm>
              <a:off x="907" y="3612"/>
              <a:ext cx="2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1200">
                  <a:solidFill>
                    <a:srgbClr val="000000"/>
                  </a:solidFill>
                  <a:cs typeface="Arial" pitchFamily="34" charset="0"/>
                </a:rPr>
                <a:t>5</a:t>
              </a:r>
            </a:p>
          </p:txBody>
        </p:sp>
        <p:sp>
          <p:nvSpPr>
            <p:cNvPr id="351304" name="Text Box 47"/>
            <p:cNvSpPr txBox="1">
              <a:spLocks noChangeArrowheads="1"/>
            </p:cNvSpPr>
            <p:nvPr/>
          </p:nvSpPr>
          <p:spPr bwMode="auto">
            <a:xfrm>
              <a:off x="1133" y="3612"/>
              <a:ext cx="2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1200">
                  <a:solidFill>
                    <a:srgbClr val="000000"/>
                  </a:solidFill>
                  <a:cs typeface="Arial" pitchFamily="34" charset="0"/>
                </a:rPr>
                <a:t>10</a:t>
              </a:r>
            </a:p>
          </p:txBody>
        </p:sp>
        <p:sp>
          <p:nvSpPr>
            <p:cNvPr id="351305" name="Text Box 48"/>
            <p:cNvSpPr txBox="1">
              <a:spLocks noChangeArrowheads="1"/>
            </p:cNvSpPr>
            <p:nvPr/>
          </p:nvSpPr>
          <p:spPr bwMode="auto">
            <a:xfrm>
              <a:off x="1382" y="3612"/>
              <a:ext cx="2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1200">
                  <a:solidFill>
                    <a:srgbClr val="000000"/>
                  </a:solidFill>
                  <a:cs typeface="Arial" pitchFamily="34" charset="0"/>
                </a:rPr>
                <a:t>15</a:t>
              </a:r>
            </a:p>
          </p:txBody>
        </p:sp>
        <p:sp>
          <p:nvSpPr>
            <p:cNvPr id="351306" name="Text Box 49"/>
            <p:cNvSpPr txBox="1">
              <a:spLocks noChangeArrowheads="1"/>
            </p:cNvSpPr>
            <p:nvPr/>
          </p:nvSpPr>
          <p:spPr bwMode="auto">
            <a:xfrm>
              <a:off x="1609" y="3612"/>
              <a:ext cx="228"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1200">
                  <a:solidFill>
                    <a:srgbClr val="000000"/>
                  </a:solidFill>
                  <a:cs typeface="Arial" pitchFamily="34" charset="0"/>
                </a:rPr>
                <a:t>20</a:t>
              </a:r>
            </a:p>
          </p:txBody>
        </p:sp>
        <p:sp>
          <p:nvSpPr>
            <p:cNvPr id="351307" name="Text Box 50"/>
            <p:cNvSpPr txBox="1">
              <a:spLocks noChangeArrowheads="1"/>
            </p:cNvSpPr>
            <p:nvPr/>
          </p:nvSpPr>
          <p:spPr bwMode="auto">
            <a:xfrm>
              <a:off x="1836" y="3612"/>
              <a:ext cx="25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1200">
                  <a:solidFill>
                    <a:srgbClr val="000000"/>
                  </a:solidFill>
                  <a:cs typeface="Arial" pitchFamily="34" charset="0"/>
                </a:rPr>
                <a:t>25</a:t>
              </a:r>
            </a:p>
          </p:txBody>
        </p:sp>
        <p:sp>
          <p:nvSpPr>
            <p:cNvPr id="351308" name="Text Box 51"/>
            <p:cNvSpPr txBox="1">
              <a:spLocks noChangeArrowheads="1"/>
            </p:cNvSpPr>
            <p:nvPr/>
          </p:nvSpPr>
          <p:spPr bwMode="auto">
            <a:xfrm>
              <a:off x="520" y="3181"/>
              <a:ext cx="2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1200">
                  <a:solidFill>
                    <a:srgbClr val="000000"/>
                  </a:solidFill>
                  <a:cs typeface="Arial" pitchFamily="34" charset="0"/>
                </a:rPr>
                <a:t>1</a:t>
              </a:r>
            </a:p>
          </p:txBody>
        </p:sp>
        <p:sp>
          <p:nvSpPr>
            <p:cNvPr id="351309" name="Text Box 52"/>
            <p:cNvSpPr txBox="1">
              <a:spLocks noChangeArrowheads="1"/>
            </p:cNvSpPr>
            <p:nvPr/>
          </p:nvSpPr>
          <p:spPr bwMode="auto">
            <a:xfrm>
              <a:off x="521" y="2954"/>
              <a:ext cx="2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1200">
                  <a:solidFill>
                    <a:srgbClr val="000000"/>
                  </a:solidFill>
                  <a:cs typeface="Arial" pitchFamily="34" charset="0"/>
                </a:rPr>
                <a:t>2</a:t>
              </a:r>
            </a:p>
          </p:txBody>
        </p:sp>
        <p:sp>
          <p:nvSpPr>
            <p:cNvPr id="351310" name="Text Box 53"/>
            <p:cNvSpPr txBox="1">
              <a:spLocks noChangeArrowheads="1"/>
            </p:cNvSpPr>
            <p:nvPr/>
          </p:nvSpPr>
          <p:spPr bwMode="auto">
            <a:xfrm>
              <a:off x="521" y="2727"/>
              <a:ext cx="2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1200">
                  <a:solidFill>
                    <a:srgbClr val="000000"/>
                  </a:solidFill>
                  <a:cs typeface="Arial" pitchFamily="34" charset="0"/>
                </a:rPr>
                <a:t>3</a:t>
              </a:r>
            </a:p>
          </p:txBody>
        </p:sp>
        <p:sp>
          <p:nvSpPr>
            <p:cNvPr id="351311" name="Text Box 54"/>
            <p:cNvSpPr txBox="1">
              <a:spLocks noChangeArrowheads="1"/>
            </p:cNvSpPr>
            <p:nvPr/>
          </p:nvSpPr>
          <p:spPr bwMode="auto">
            <a:xfrm>
              <a:off x="520" y="2500"/>
              <a:ext cx="2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1200">
                  <a:solidFill>
                    <a:srgbClr val="000000"/>
                  </a:solidFill>
                  <a:cs typeface="Arial" pitchFamily="34" charset="0"/>
                </a:rPr>
                <a:t>4</a:t>
              </a:r>
            </a:p>
          </p:txBody>
        </p:sp>
        <p:sp>
          <p:nvSpPr>
            <p:cNvPr id="351312" name="Text Box 55"/>
            <p:cNvSpPr txBox="1">
              <a:spLocks noChangeArrowheads="1"/>
            </p:cNvSpPr>
            <p:nvPr/>
          </p:nvSpPr>
          <p:spPr bwMode="auto">
            <a:xfrm>
              <a:off x="521" y="2251"/>
              <a:ext cx="20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1200">
                  <a:solidFill>
                    <a:srgbClr val="000000"/>
                  </a:solidFill>
                  <a:cs typeface="Arial" pitchFamily="34" charset="0"/>
                </a:rPr>
                <a:t>5</a:t>
              </a:r>
            </a:p>
          </p:txBody>
        </p:sp>
        <p:sp>
          <p:nvSpPr>
            <p:cNvPr id="351313" name="Line 60"/>
            <p:cNvSpPr>
              <a:spLocks noChangeShapeType="1"/>
            </p:cNvSpPr>
            <p:nvPr/>
          </p:nvSpPr>
          <p:spPr bwMode="auto">
            <a:xfrm flipV="1">
              <a:off x="793" y="2251"/>
              <a:ext cx="1248" cy="124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grpSp>
      <p:graphicFrame>
        <p:nvGraphicFramePr>
          <p:cNvPr id="581730" name="Group 98"/>
          <p:cNvGraphicFramePr>
            <a:graphicFrameLocks noGrp="1"/>
          </p:cNvGraphicFramePr>
          <p:nvPr/>
        </p:nvGraphicFramePr>
        <p:xfrm>
          <a:off x="4967288" y="2673350"/>
          <a:ext cx="3852862" cy="900113"/>
        </p:xfrm>
        <a:graphic>
          <a:graphicData uri="http://schemas.openxmlformats.org/drawingml/2006/table">
            <a:tbl>
              <a:tblPr/>
              <a:tblGrid>
                <a:gridCol w="684212"/>
                <a:gridCol w="600075"/>
                <a:gridCol w="642938"/>
                <a:gridCol w="641350"/>
                <a:gridCol w="641350"/>
                <a:gridCol w="642937"/>
              </a:tblGrid>
              <a:tr h="43338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panose="020B0604020202020204" pitchFamily="34" charset="0"/>
                        </a:rPr>
                        <a:t>Min (</a:t>
                      </a:r>
                      <a:r>
                        <a:rPr kumimoji="0" lang="de-DE" altLang="en-US" sz="1200" b="1" i="0" u="none" strike="noStrike" cap="none" normalizeH="0" baseline="0" smtClean="0">
                          <a:ln>
                            <a:noFill/>
                          </a:ln>
                          <a:solidFill>
                            <a:srgbClr val="CC0099"/>
                          </a:solidFill>
                          <a:effectLst/>
                          <a:latin typeface="Arial" panose="020B0604020202020204" pitchFamily="34" charset="0"/>
                        </a:rPr>
                        <a:t>x</a:t>
                      </a:r>
                      <a:r>
                        <a:rPr kumimoji="0" lang="de-DE" altLang="en-US" sz="1200" b="0" i="0" u="none" strike="noStrike" cap="none" normalizeH="0" baseline="0" smtClean="0">
                          <a:ln>
                            <a:noFill/>
                          </a:ln>
                          <a:solidFill>
                            <a:schemeClr val="tx1"/>
                          </a:solidFill>
                          <a:effectLst/>
                          <a:latin typeface="Arial" panose="020B060402020202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panose="020B0604020202020204"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panose="020B0604020202020204"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panose="020B0604020202020204"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panose="020B0604020202020204" pitchFamily="34" charset="0"/>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72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panose="020B0604020202020204" pitchFamily="34" charset="0"/>
                        </a:rPr>
                        <a:t>Km (</a:t>
                      </a:r>
                      <a:r>
                        <a:rPr kumimoji="0" lang="de-DE" altLang="en-US" sz="1200" b="1" i="0" u="none" strike="noStrike" cap="none" normalizeH="0" baseline="0" smtClean="0">
                          <a:ln>
                            <a:noFill/>
                          </a:ln>
                          <a:solidFill>
                            <a:srgbClr val="CC0099"/>
                          </a:solidFill>
                          <a:effectLst/>
                          <a:latin typeface="Arial" panose="020B0604020202020204" pitchFamily="34" charset="0"/>
                        </a:rPr>
                        <a:t>y</a:t>
                      </a:r>
                      <a:r>
                        <a:rPr kumimoji="0" lang="de-DE" altLang="en-US" sz="1200" b="0" i="0" u="none" strike="noStrike" cap="none" normalizeH="0" baseline="0" smtClean="0">
                          <a:ln>
                            <a:noFill/>
                          </a:ln>
                          <a:solidFill>
                            <a:schemeClr val="tx1"/>
                          </a:solidFill>
                          <a:effectLst/>
                          <a:latin typeface="Arial" panose="020B0604020202020204"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panose="020B060402020202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panose="020B060402020202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panose="020B060402020202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panose="020B060402020202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de-DE" altLang="en-US" sz="1200" b="0" i="0" u="none" strike="noStrike" cap="none" normalizeH="0" baseline="0" smtClean="0">
                          <a:ln>
                            <a:noFill/>
                          </a:ln>
                          <a:solidFill>
                            <a:schemeClr val="tx1"/>
                          </a:solidFill>
                          <a:effectLst/>
                          <a:latin typeface="Arial" panose="020B0604020202020204"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81725" name="Text Box 93"/>
          <p:cNvSpPr txBox="1">
            <a:spLocks noChangeArrowheads="1"/>
          </p:cNvSpPr>
          <p:nvPr/>
        </p:nvSpPr>
        <p:spPr bwMode="auto">
          <a:xfrm>
            <a:off x="4967288" y="3897313"/>
            <a:ext cx="1439862"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1800">
                <a:solidFill>
                  <a:srgbClr val="000000"/>
                </a:solidFill>
                <a:cs typeface="Arial" pitchFamily="34" charset="0"/>
              </a:rPr>
              <a:t>X = 5 y</a:t>
            </a:r>
          </a:p>
          <a:p>
            <a:pPr eaLnBrk="0" fontAlgn="base" hangingPunct="0">
              <a:spcBef>
                <a:spcPct val="50000"/>
              </a:spcBef>
              <a:spcAft>
                <a:spcPct val="0"/>
              </a:spcAft>
              <a:buFontTx/>
              <a:buNone/>
            </a:pPr>
            <a:r>
              <a:rPr lang="de-DE" altLang="en-US" sz="1800" b="1">
                <a:solidFill>
                  <a:srgbClr val="CC0099"/>
                </a:solidFill>
                <a:cs typeface="Arial" pitchFamily="34" charset="0"/>
              </a:rPr>
              <a:t>X – 5 y = 0</a:t>
            </a:r>
          </a:p>
        </p:txBody>
      </p:sp>
      <p:sp>
        <p:nvSpPr>
          <p:cNvPr id="581728" name="Rectangle 96"/>
          <p:cNvSpPr>
            <a:spLocks noChangeArrowheads="1"/>
          </p:cNvSpPr>
          <p:nvPr/>
        </p:nvSpPr>
        <p:spPr bwMode="auto">
          <a:xfrm>
            <a:off x="5184775" y="5805488"/>
            <a:ext cx="3779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Aft>
                <a:spcPct val="0"/>
              </a:spcAft>
              <a:buFontTx/>
              <a:buNone/>
            </a:pPr>
            <a:r>
              <a:rPr lang="de-DE" altLang="en-US" sz="1800" b="1">
                <a:solidFill>
                  <a:srgbClr val="CC0099"/>
                </a:solidFill>
                <a:cs typeface="Arial" pitchFamily="34" charset="0"/>
              </a:rPr>
              <a:t>Mein Schulweg ist 2 km lang, mit dem Fahrrad fahre ich10 Minuten</a:t>
            </a:r>
          </a:p>
        </p:txBody>
      </p:sp>
      <p:sp>
        <p:nvSpPr>
          <p:cNvPr id="581731" name="Line 99"/>
          <p:cNvSpPr>
            <a:spLocks noChangeShapeType="1"/>
          </p:cNvSpPr>
          <p:nvPr/>
        </p:nvSpPr>
        <p:spPr bwMode="auto">
          <a:xfrm>
            <a:off x="5688013" y="4760913"/>
            <a:ext cx="0" cy="684212"/>
          </a:xfrm>
          <a:prstGeom prst="line">
            <a:avLst/>
          </a:prstGeom>
          <a:noFill/>
          <a:ln w="762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cs typeface="Arial" pitchFamily="34" charset="0"/>
            </a:endParaRPr>
          </a:p>
        </p:txBody>
      </p:sp>
      <p:sp>
        <p:nvSpPr>
          <p:cNvPr id="351284" name="Rectangle 100"/>
          <p:cNvSpPr>
            <a:spLocks noChangeArrowheads="1"/>
          </p:cNvSpPr>
          <p:nvPr/>
        </p:nvSpPr>
        <p:spPr bwMode="auto">
          <a:xfrm>
            <a:off x="395288" y="225425"/>
            <a:ext cx="4500562"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828675" indent="-285750">
              <a:spcBef>
                <a:spcPct val="20000"/>
              </a:spcBef>
              <a:buChar char="–"/>
              <a:defRPr sz="2800">
                <a:solidFill>
                  <a:schemeClr val="tx1"/>
                </a:solidFill>
                <a:latin typeface="Arial" pitchFamily="34" charset="0"/>
              </a:defRPr>
            </a:lvl2pPr>
            <a:lvl3pPr marL="1236663" indent="-228600">
              <a:spcBef>
                <a:spcPct val="20000"/>
              </a:spcBef>
              <a:buChar char="•"/>
              <a:defRPr sz="2400">
                <a:solidFill>
                  <a:schemeClr val="tx1"/>
                </a:solidFill>
                <a:latin typeface="Arial" pitchFamily="34" charset="0"/>
              </a:defRPr>
            </a:lvl3pPr>
            <a:lvl4pPr marL="164465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Aft>
                <a:spcPct val="0"/>
              </a:spcAft>
              <a:buFontTx/>
              <a:buNone/>
            </a:pPr>
            <a:r>
              <a:rPr lang="de-DE" altLang="en-US" sz="2000">
                <a:solidFill>
                  <a:srgbClr val="000000"/>
                </a:solidFill>
                <a:cs typeface="Arial" pitchFamily="34" charset="0"/>
              </a:rPr>
              <a:t>Mein Schulweg ist 2 km lang.</a:t>
            </a:r>
          </a:p>
          <a:p>
            <a:pPr eaLnBrk="0" fontAlgn="base" hangingPunct="0">
              <a:spcAft>
                <a:spcPct val="0"/>
              </a:spcAft>
              <a:buFontTx/>
              <a:buNone/>
            </a:pPr>
            <a:r>
              <a:rPr lang="de-DE" altLang="en-US" sz="2000">
                <a:solidFill>
                  <a:srgbClr val="000000"/>
                </a:solidFill>
                <a:cs typeface="Arial" pitchFamily="34" charset="0"/>
              </a:rPr>
              <a:t>Mit dem Fahrrad fahre ich 10 Minuten.</a:t>
            </a:r>
          </a:p>
        </p:txBody>
      </p:sp>
      <p:sp>
        <p:nvSpPr>
          <p:cNvPr id="581734" name="AutoShape 102"/>
          <p:cNvSpPr>
            <a:spLocks noChangeArrowheads="1"/>
          </p:cNvSpPr>
          <p:nvPr/>
        </p:nvSpPr>
        <p:spPr bwMode="auto">
          <a:xfrm>
            <a:off x="5651500" y="188913"/>
            <a:ext cx="2268538" cy="792162"/>
          </a:xfrm>
          <a:prstGeom prst="wedgeRoundRectCallout">
            <a:avLst>
              <a:gd name="adj1" fmla="val -98074"/>
              <a:gd name="adj2" fmla="val -13926"/>
              <a:gd name="adj3" fmla="val 16667"/>
            </a:avLst>
          </a:prstGeom>
          <a:solidFill>
            <a:srgbClr val="CC99FF">
              <a:alpha val="3098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r>
              <a:rPr lang="de-DE" altLang="en-US" sz="1800">
                <a:solidFill>
                  <a:srgbClr val="000000"/>
                </a:solidFill>
                <a:cs typeface="Arial" pitchFamily="34" charset="0"/>
              </a:rPr>
              <a:t>Schlussrechnung</a:t>
            </a:r>
          </a:p>
          <a:p>
            <a:pPr algn="ctr" eaLnBrk="0" fontAlgn="base" hangingPunct="0">
              <a:spcBef>
                <a:spcPct val="0"/>
              </a:spcBef>
              <a:spcAft>
                <a:spcPct val="0"/>
              </a:spcAft>
              <a:buFontTx/>
              <a:buNone/>
            </a:pPr>
            <a:r>
              <a:rPr lang="de-DE" altLang="en-US" sz="1800">
                <a:solidFill>
                  <a:srgbClr val="000000"/>
                </a:solidFill>
                <a:cs typeface="Arial" pitchFamily="34" charset="0"/>
              </a:rPr>
              <a:t>Sprache: Deutsch</a:t>
            </a:r>
          </a:p>
        </p:txBody>
      </p:sp>
      <p:sp>
        <p:nvSpPr>
          <p:cNvPr id="581735" name="AutoShape 103"/>
          <p:cNvSpPr>
            <a:spLocks noChangeArrowheads="1"/>
          </p:cNvSpPr>
          <p:nvPr/>
        </p:nvSpPr>
        <p:spPr bwMode="auto">
          <a:xfrm>
            <a:off x="5867400" y="1268413"/>
            <a:ext cx="2773363" cy="792162"/>
          </a:xfrm>
          <a:prstGeom prst="wedgeRoundRectCallout">
            <a:avLst>
              <a:gd name="adj1" fmla="val -85602"/>
              <a:gd name="adj2" fmla="val 704"/>
              <a:gd name="adj3" fmla="val 16667"/>
            </a:avLst>
          </a:prstGeom>
          <a:solidFill>
            <a:srgbClr val="CC99FF">
              <a:alpha val="3098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r>
              <a:rPr lang="de-DE" altLang="en-US" sz="1800">
                <a:solidFill>
                  <a:srgbClr val="000000"/>
                </a:solidFill>
                <a:cs typeface="Arial" pitchFamily="34" charset="0"/>
              </a:rPr>
              <a:t>Wertetabelle</a:t>
            </a:r>
          </a:p>
          <a:p>
            <a:pPr algn="ctr" eaLnBrk="0" fontAlgn="base" hangingPunct="0">
              <a:spcBef>
                <a:spcPct val="0"/>
              </a:spcBef>
              <a:spcAft>
                <a:spcPct val="0"/>
              </a:spcAft>
              <a:buFontTx/>
              <a:buNone/>
            </a:pPr>
            <a:r>
              <a:rPr lang="de-DE" altLang="en-US" sz="1800">
                <a:solidFill>
                  <a:srgbClr val="000000"/>
                </a:solidFill>
                <a:cs typeface="Arial" pitchFamily="34" charset="0"/>
              </a:rPr>
              <a:t>Sprache: Mathematik</a:t>
            </a:r>
          </a:p>
        </p:txBody>
      </p:sp>
      <p:sp>
        <p:nvSpPr>
          <p:cNvPr id="581736" name="AutoShape 104"/>
          <p:cNvSpPr>
            <a:spLocks noChangeArrowheads="1"/>
          </p:cNvSpPr>
          <p:nvPr/>
        </p:nvSpPr>
        <p:spPr bwMode="auto">
          <a:xfrm>
            <a:off x="1547813" y="2528888"/>
            <a:ext cx="2773362" cy="792162"/>
          </a:xfrm>
          <a:prstGeom prst="wedgeRoundRectCallout">
            <a:avLst>
              <a:gd name="adj1" fmla="val -32829"/>
              <a:gd name="adj2" fmla="val 85472"/>
              <a:gd name="adj3" fmla="val 16667"/>
            </a:avLst>
          </a:prstGeom>
          <a:solidFill>
            <a:srgbClr val="CC99FF">
              <a:alpha val="3098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r>
              <a:rPr lang="de-DE" altLang="en-US" sz="1800">
                <a:solidFill>
                  <a:srgbClr val="000000"/>
                </a:solidFill>
                <a:cs typeface="Arial" pitchFamily="34" charset="0"/>
              </a:rPr>
              <a:t>Funktionsgraph</a:t>
            </a:r>
          </a:p>
          <a:p>
            <a:pPr algn="ctr" eaLnBrk="0" fontAlgn="base" hangingPunct="0">
              <a:spcBef>
                <a:spcPct val="0"/>
              </a:spcBef>
              <a:spcAft>
                <a:spcPct val="0"/>
              </a:spcAft>
              <a:buFontTx/>
              <a:buNone/>
            </a:pPr>
            <a:r>
              <a:rPr lang="de-DE" altLang="en-US" sz="1800">
                <a:solidFill>
                  <a:srgbClr val="000000"/>
                </a:solidFill>
                <a:cs typeface="Arial" pitchFamily="34" charset="0"/>
              </a:rPr>
              <a:t>Sprache: Mathematik</a:t>
            </a:r>
          </a:p>
        </p:txBody>
      </p:sp>
      <p:sp>
        <p:nvSpPr>
          <p:cNvPr id="581737" name="AutoShape 105"/>
          <p:cNvSpPr>
            <a:spLocks noChangeArrowheads="1"/>
          </p:cNvSpPr>
          <p:nvPr/>
        </p:nvSpPr>
        <p:spPr bwMode="auto">
          <a:xfrm>
            <a:off x="6227763" y="4976813"/>
            <a:ext cx="2773362" cy="792162"/>
          </a:xfrm>
          <a:prstGeom prst="wedgeRoundRectCallout">
            <a:avLst>
              <a:gd name="adj1" fmla="val -47708"/>
              <a:gd name="adj2" fmla="val -103306"/>
              <a:gd name="adj3" fmla="val 16667"/>
            </a:avLst>
          </a:prstGeom>
          <a:solidFill>
            <a:srgbClr val="CC99FF">
              <a:alpha val="3098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r>
              <a:rPr lang="de-DE" altLang="en-US" sz="1800">
                <a:solidFill>
                  <a:srgbClr val="000000"/>
                </a:solidFill>
                <a:cs typeface="Arial" pitchFamily="34" charset="0"/>
              </a:rPr>
              <a:t>Gleichung, 2 Var.</a:t>
            </a:r>
          </a:p>
          <a:p>
            <a:pPr algn="ctr" eaLnBrk="0" fontAlgn="base" hangingPunct="0">
              <a:spcBef>
                <a:spcPct val="0"/>
              </a:spcBef>
              <a:spcAft>
                <a:spcPct val="0"/>
              </a:spcAft>
              <a:buFontTx/>
              <a:buNone/>
            </a:pPr>
            <a:r>
              <a:rPr lang="de-DE" altLang="en-US" sz="1800">
                <a:solidFill>
                  <a:srgbClr val="000000"/>
                </a:solidFill>
                <a:cs typeface="Arial" pitchFamily="34" charset="0"/>
              </a:rPr>
              <a:t>Sprache: Mathematik</a:t>
            </a:r>
          </a:p>
        </p:txBody>
      </p:sp>
    </p:spTree>
    <p:extLst>
      <p:ext uri="{BB962C8B-B14F-4D97-AF65-F5344CB8AC3E}">
        <p14:creationId xmlns:p14="http://schemas.microsoft.com/office/powerpoint/2010/main" val="309440712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81659"/>
                                        </p:tgtEl>
                                        <p:attrNameLst>
                                          <p:attrName>style.visibility</p:attrName>
                                        </p:attrNameLst>
                                      </p:cBhvr>
                                      <p:to>
                                        <p:strVal val="visible"/>
                                      </p:to>
                                    </p:set>
                                    <p:anim calcmode="lin" valueType="num">
                                      <p:cBhvr>
                                        <p:cTn id="7" dur="500" fill="hold"/>
                                        <p:tgtEl>
                                          <p:spTgt spid="581659"/>
                                        </p:tgtEl>
                                        <p:attrNameLst>
                                          <p:attrName>ppt_w</p:attrName>
                                        </p:attrNameLst>
                                      </p:cBhvr>
                                      <p:tavLst>
                                        <p:tav tm="0">
                                          <p:val>
                                            <p:fltVal val="0"/>
                                          </p:val>
                                        </p:tav>
                                        <p:tav tm="100000">
                                          <p:val>
                                            <p:strVal val="#ppt_w"/>
                                          </p:val>
                                        </p:tav>
                                      </p:tavLst>
                                    </p:anim>
                                    <p:anim calcmode="lin" valueType="num">
                                      <p:cBhvr>
                                        <p:cTn id="8" dur="500" fill="hold"/>
                                        <p:tgtEl>
                                          <p:spTgt spid="58165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581693"/>
                                        </p:tgtEl>
                                        <p:attrNameLst>
                                          <p:attrName>style.visibility</p:attrName>
                                        </p:attrNameLst>
                                      </p:cBhvr>
                                      <p:to>
                                        <p:strVal val="visible"/>
                                      </p:to>
                                    </p:set>
                                    <p:anim calcmode="lin" valueType="num">
                                      <p:cBhvr>
                                        <p:cTn id="13" dur="500" fill="hold"/>
                                        <p:tgtEl>
                                          <p:spTgt spid="581693"/>
                                        </p:tgtEl>
                                        <p:attrNameLst>
                                          <p:attrName>ppt_w</p:attrName>
                                        </p:attrNameLst>
                                      </p:cBhvr>
                                      <p:tavLst>
                                        <p:tav tm="0">
                                          <p:val>
                                            <p:fltVal val="0"/>
                                          </p:val>
                                        </p:tav>
                                        <p:tav tm="100000">
                                          <p:val>
                                            <p:strVal val="#ppt_w"/>
                                          </p:val>
                                        </p:tav>
                                      </p:tavLst>
                                    </p:anim>
                                    <p:anim calcmode="lin" valueType="num">
                                      <p:cBhvr>
                                        <p:cTn id="14" dur="500" fill="hold"/>
                                        <p:tgtEl>
                                          <p:spTgt spid="58169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81730"/>
                                        </p:tgtEl>
                                        <p:attrNameLst>
                                          <p:attrName>style.visibility</p:attrName>
                                        </p:attrNameLst>
                                      </p:cBhvr>
                                      <p:to>
                                        <p:strVal val="visible"/>
                                      </p:to>
                                    </p:set>
                                    <p:anim calcmode="lin" valueType="num">
                                      <p:cBhvr>
                                        <p:cTn id="19" dur="500" fill="hold"/>
                                        <p:tgtEl>
                                          <p:spTgt spid="581730"/>
                                        </p:tgtEl>
                                        <p:attrNameLst>
                                          <p:attrName>ppt_w</p:attrName>
                                        </p:attrNameLst>
                                      </p:cBhvr>
                                      <p:tavLst>
                                        <p:tav tm="0">
                                          <p:val>
                                            <p:fltVal val="0"/>
                                          </p:val>
                                        </p:tav>
                                        <p:tav tm="100000">
                                          <p:val>
                                            <p:strVal val="#ppt_w"/>
                                          </p:val>
                                        </p:tav>
                                      </p:tavLst>
                                    </p:anim>
                                    <p:anim calcmode="lin" valueType="num">
                                      <p:cBhvr>
                                        <p:cTn id="20" dur="500" fill="hold"/>
                                        <p:tgtEl>
                                          <p:spTgt spid="581730"/>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81725"/>
                                        </p:tgtEl>
                                        <p:attrNameLst>
                                          <p:attrName>style.visibility</p:attrName>
                                        </p:attrNameLst>
                                      </p:cBhvr>
                                      <p:to>
                                        <p:strVal val="visible"/>
                                      </p:to>
                                    </p:set>
                                    <p:anim calcmode="lin" valueType="num">
                                      <p:cBhvr>
                                        <p:cTn id="25" dur="500" fill="hold"/>
                                        <p:tgtEl>
                                          <p:spTgt spid="581725"/>
                                        </p:tgtEl>
                                        <p:attrNameLst>
                                          <p:attrName>ppt_w</p:attrName>
                                        </p:attrNameLst>
                                      </p:cBhvr>
                                      <p:tavLst>
                                        <p:tav tm="0">
                                          <p:val>
                                            <p:fltVal val="0"/>
                                          </p:val>
                                        </p:tav>
                                        <p:tav tm="100000">
                                          <p:val>
                                            <p:strVal val="#ppt_w"/>
                                          </p:val>
                                        </p:tav>
                                      </p:tavLst>
                                    </p:anim>
                                    <p:anim calcmode="lin" valueType="num">
                                      <p:cBhvr>
                                        <p:cTn id="26" dur="500" fill="hold"/>
                                        <p:tgtEl>
                                          <p:spTgt spid="581725"/>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81731"/>
                                        </p:tgtEl>
                                        <p:attrNameLst>
                                          <p:attrName>style.visibility</p:attrName>
                                        </p:attrNameLst>
                                      </p:cBhvr>
                                      <p:to>
                                        <p:strVal val="visible"/>
                                      </p:to>
                                    </p:set>
                                    <p:anim calcmode="lin" valueType="num">
                                      <p:cBhvr>
                                        <p:cTn id="31" dur="500" fill="hold"/>
                                        <p:tgtEl>
                                          <p:spTgt spid="581731"/>
                                        </p:tgtEl>
                                        <p:attrNameLst>
                                          <p:attrName>ppt_w</p:attrName>
                                        </p:attrNameLst>
                                      </p:cBhvr>
                                      <p:tavLst>
                                        <p:tav tm="0">
                                          <p:val>
                                            <p:fltVal val="0"/>
                                          </p:val>
                                        </p:tav>
                                        <p:tav tm="100000">
                                          <p:val>
                                            <p:strVal val="#ppt_w"/>
                                          </p:val>
                                        </p:tav>
                                      </p:tavLst>
                                    </p:anim>
                                    <p:anim calcmode="lin" valueType="num">
                                      <p:cBhvr>
                                        <p:cTn id="32" dur="500" fill="hold"/>
                                        <p:tgtEl>
                                          <p:spTgt spid="581731"/>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581728"/>
                                        </p:tgtEl>
                                        <p:attrNameLst>
                                          <p:attrName>style.visibility</p:attrName>
                                        </p:attrNameLst>
                                      </p:cBhvr>
                                      <p:to>
                                        <p:strVal val="visible"/>
                                      </p:to>
                                    </p:set>
                                    <p:anim calcmode="lin" valueType="num">
                                      <p:cBhvr>
                                        <p:cTn id="35" dur="500" fill="hold"/>
                                        <p:tgtEl>
                                          <p:spTgt spid="581728"/>
                                        </p:tgtEl>
                                        <p:attrNameLst>
                                          <p:attrName>ppt_w</p:attrName>
                                        </p:attrNameLst>
                                      </p:cBhvr>
                                      <p:tavLst>
                                        <p:tav tm="0">
                                          <p:val>
                                            <p:fltVal val="0"/>
                                          </p:val>
                                        </p:tav>
                                        <p:tav tm="100000">
                                          <p:val>
                                            <p:strVal val="#ppt_w"/>
                                          </p:val>
                                        </p:tav>
                                      </p:tavLst>
                                    </p:anim>
                                    <p:anim calcmode="lin" valueType="num">
                                      <p:cBhvr>
                                        <p:cTn id="36" dur="500" fill="hold"/>
                                        <p:tgtEl>
                                          <p:spTgt spid="581728"/>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581734"/>
                                        </p:tgtEl>
                                        <p:attrNameLst>
                                          <p:attrName>style.visibility</p:attrName>
                                        </p:attrNameLst>
                                      </p:cBhvr>
                                      <p:to>
                                        <p:strVal val="visible"/>
                                      </p:to>
                                    </p:set>
                                    <p:anim calcmode="lin" valueType="num">
                                      <p:cBhvr>
                                        <p:cTn id="41" dur="500" fill="hold"/>
                                        <p:tgtEl>
                                          <p:spTgt spid="581734"/>
                                        </p:tgtEl>
                                        <p:attrNameLst>
                                          <p:attrName>ppt_w</p:attrName>
                                        </p:attrNameLst>
                                      </p:cBhvr>
                                      <p:tavLst>
                                        <p:tav tm="0">
                                          <p:val>
                                            <p:fltVal val="0"/>
                                          </p:val>
                                        </p:tav>
                                        <p:tav tm="100000">
                                          <p:val>
                                            <p:strVal val="#ppt_w"/>
                                          </p:val>
                                        </p:tav>
                                      </p:tavLst>
                                    </p:anim>
                                    <p:anim calcmode="lin" valueType="num">
                                      <p:cBhvr>
                                        <p:cTn id="42" dur="500" fill="hold"/>
                                        <p:tgtEl>
                                          <p:spTgt spid="581734"/>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16" fill="hold" grpId="0" nodeType="clickEffect">
                                  <p:stCondLst>
                                    <p:cond delay="0"/>
                                  </p:stCondLst>
                                  <p:childTnLst>
                                    <p:set>
                                      <p:cBhvr>
                                        <p:cTn id="46" dur="1" fill="hold">
                                          <p:stCondLst>
                                            <p:cond delay="0"/>
                                          </p:stCondLst>
                                        </p:cTn>
                                        <p:tgtEl>
                                          <p:spTgt spid="581735"/>
                                        </p:tgtEl>
                                        <p:attrNameLst>
                                          <p:attrName>style.visibility</p:attrName>
                                        </p:attrNameLst>
                                      </p:cBhvr>
                                      <p:to>
                                        <p:strVal val="visible"/>
                                      </p:to>
                                    </p:set>
                                    <p:anim calcmode="lin" valueType="num">
                                      <p:cBhvr>
                                        <p:cTn id="47" dur="500" fill="hold"/>
                                        <p:tgtEl>
                                          <p:spTgt spid="581735"/>
                                        </p:tgtEl>
                                        <p:attrNameLst>
                                          <p:attrName>ppt_w</p:attrName>
                                        </p:attrNameLst>
                                      </p:cBhvr>
                                      <p:tavLst>
                                        <p:tav tm="0">
                                          <p:val>
                                            <p:fltVal val="0"/>
                                          </p:val>
                                        </p:tav>
                                        <p:tav tm="100000">
                                          <p:val>
                                            <p:strVal val="#ppt_w"/>
                                          </p:val>
                                        </p:tav>
                                      </p:tavLst>
                                    </p:anim>
                                    <p:anim calcmode="lin" valueType="num">
                                      <p:cBhvr>
                                        <p:cTn id="48" dur="500" fill="hold"/>
                                        <p:tgtEl>
                                          <p:spTgt spid="581735"/>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581736"/>
                                        </p:tgtEl>
                                        <p:attrNameLst>
                                          <p:attrName>style.visibility</p:attrName>
                                        </p:attrNameLst>
                                      </p:cBhvr>
                                      <p:to>
                                        <p:strVal val="visible"/>
                                      </p:to>
                                    </p:set>
                                    <p:anim calcmode="lin" valueType="num">
                                      <p:cBhvr>
                                        <p:cTn id="53" dur="500" fill="hold"/>
                                        <p:tgtEl>
                                          <p:spTgt spid="581736"/>
                                        </p:tgtEl>
                                        <p:attrNameLst>
                                          <p:attrName>ppt_w</p:attrName>
                                        </p:attrNameLst>
                                      </p:cBhvr>
                                      <p:tavLst>
                                        <p:tav tm="0">
                                          <p:val>
                                            <p:fltVal val="0"/>
                                          </p:val>
                                        </p:tav>
                                        <p:tav tm="100000">
                                          <p:val>
                                            <p:strVal val="#ppt_w"/>
                                          </p:val>
                                        </p:tav>
                                      </p:tavLst>
                                    </p:anim>
                                    <p:anim calcmode="lin" valueType="num">
                                      <p:cBhvr>
                                        <p:cTn id="54" dur="500" fill="hold"/>
                                        <p:tgtEl>
                                          <p:spTgt spid="581736"/>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581737"/>
                                        </p:tgtEl>
                                        <p:attrNameLst>
                                          <p:attrName>style.visibility</p:attrName>
                                        </p:attrNameLst>
                                      </p:cBhvr>
                                      <p:to>
                                        <p:strVal val="visible"/>
                                      </p:to>
                                    </p:set>
                                    <p:anim calcmode="lin" valueType="num">
                                      <p:cBhvr>
                                        <p:cTn id="59" dur="500" fill="hold"/>
                                        <p:tgtEl>
                                          <p:spTgt spid="581737"/>
                                        </p:tgtEl>
                                        <p:attrNameLst>
                                          <p:attrName>ppt_w</p:attrName>
                                        </p:attrNameLst>
                                      </p:cBhvr>
                                      <p:tavLst>
                                        <p:tav tm="0">
                                          <p:val>
                                            <p:fltVal val="0"/>
                                          </p:val>
                                        </p:tav>
                                        <p:tav tm="100000">
                                          <p:val>
                                            <p:strVal val="#ppt_w"/>
                                          </p:val>
                                        </p:tav>
                                      </p:tavLst>
                                    </p:anim>
                                    <p:anim calcmode="lin" valueType="num">
                                      <p:cBhvr>
                                        <p:cTn id="60" dur="500" fill="hold"/>
                                        <p:tgtEl>
                                          <p:spTgt spid="5817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725" grpId="0"/>
      <p:bldP spid="581728" grpId="0"/>
      <p:bldP spid="581731" grpId="0" animBg="1"/>
      <p:bldP spid="581734" grpId="0" animBg="1"/>
      <p:bldP spid="581735" grpId="0" animBg="1"/>
      <p:bldP spid="581736" grpId="0" animBg="1"/>
      <p:bldP spid="5817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3282" name="Picture 5" descr="Rad_Trainingsla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1125538"/>
            <a:ext cx="4048125"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710" name="Text Box 6"/>
          <p:cNvSpPr txBox="1">
            <a:spLocks noChangeArrowheads="1"/>
          </p:cNvSpPr>
          <p:nvPr/>
        </p:nvSpPr>
        <p:spPr bwMode="auto">
          <a:xfrm>
            <a:off x="1042988" y="2852738"/>
            <a:ext cx="31337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50000"/>
              </a:spcBef>
              <a:spcAft>
                <a:spcPct val="0"/>
              </a:spcAft>
              <a:buFontTx/>
              <a:buNone/>
            </a:pPr>
            <a:r>
              <a:rPr lang="de-DE" altLang="en-US" sz="4400" b="1">
                <a:solidFill>
                  <a:srgbClr val="CC0099"/>
                </a:solidFill>
                <a:cs typeface="Arial" pitchFamily="34" charset="0"/>
              </a:rPr>
              <a:t>X – 5 y = 0</a:t>
            </a:r>
          </a:p>
        </p:txBody>
      </p:sp>
    </p:spTree>
    <p:extLst>
      <p:ext uri="{BB962C8B-B14F-4D97-AF65-F5344CB8AC3E}">
        <p14:creationId xmlns:p14="http://schemas.microsoft.com/office/powerpoint/2010/main" val="183587848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84710"/>
                                        </p:tgtEl>
                                        <p:attrNameLst>
                                          <p:attrName>style.visibility</p:attrName>
                                        </p:attrNameLst>
                                      </p:cBhvr>
                                      <p:to>
                                        <p:strVal val="visible"/>
                                      </p:to>
                                    </p:set>
                                    <p:anim calcmode="lin" valueType="num">
                                      <p:cBhvr>
                                        <p:cTn id="7" dur="500" fill="hold"/>
                                        <p:tgtEl>
                                          <p:spTgt spid="584710"/>
                                        </p:tgtEl>
                                        <p:attrNameLst>
                                          <p:attrName>ppt_w</p:attrName>
                                        </p:attrNameLst>
                                      </p:cBhvr>
                                      <p:tavLst>
                                        <p:tav tm="0">
                                          <p:val>
                                            <p:fltVal val="0"/>
                                          </p:val>
                                        </p:tav>
                                        <p:tav tm="100000">
                                          <p:val>
                                            <p:strVal val="#ppt_w"/>
                                          </p:val>
                                        </p:tav>
                                      </p:tavLst>
                                    </p:anim>
                                    <p:anim calcmode="lin" valueType="num">
                                      <p:cBhvr>
                                        <p:cTn id="8" dur="500" fill="hold"/>
                                        <p:tgtEl>
                                          <p:spTgt spid="5847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7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idx="4294967295"/>
          </p:nvPr>
        </p:nvSpPr>
        <p:spPr/>
        <p:txBody>
          <a:bodyPr/>
          <a:lstStyle/>
          <a:p>
            <a:pPr algn="l"/>
            <a:r>
              <a:rPr lang="de-DE" altLang="de-DE" smtClean="0"/>
              <a:t>Das                 ist das </a:t>
            </a:r>
          </a:p>
        </p:txBody>
      </p:sp>
      <p:sp>
        <p:nvSpPr>
          <p:cNvPr id="355331" name="Rectangle 3"/>
          <p:cNvSpPr>
            <a:spLocks noGrp="1" noChangeArrowheads="1"/>
          </p:cNvSpPr>
          <p:nvPr>
            <p:ph type="body" idx="4294967295"/>
          </p:nvPr>
        </p:nvSpPr>
        <p:spPr>
          <a:xfrm>
            <a:off x="323850" y="2133600"/>
            <a:ext cx="8229600" cy="2876550"/>
          </a:xfrm>
        </p:spPr>
        <p:txBody>
          <a:bodyPr/>
          <a:lstStyle/>
          <a:p>
            <a:pPr indent="12700">
              <a:buFontTx/>
              <a:buNone/>
            </a:pPr>
            <a:r>
              <a:rPr lang="de-AT" altLang="de-DE" sz="2400" smtClean="0"/>
              <a:t>„Eine technisch wie sorgfältig auch immer durchgeführte Leistungsfeststellung und Leistungsbeurteilung ist jedoch vergleichsweise wertlos, </a:t>
            </a:r>
            <a:r>
              <a:rPr lang="de-AT" altLang="de-DE" sz="2800" b="1" smtClean="0">
                <a:solidFill>
                  <a:srgbClr val="CC0099"/>
                </a:solidFill>
              </a:rPr>
              <a:t>wenn die geprüften Lernziele nicht wesentlich sind</a:t>
            </a:r>
            <a:r>
              <a:rPr lang="de-AT" altLang="de-DE" sz="2400" smtClean="0"/>
              <a:t>. Dabei ist zu beachten, dass ein Inhalt nicht schon deshalb prüfungsbedeutsam ist, weil er im Lehrbuch vorkommt“</a:t>
            </a:r>
          </a:p>
          <a:p>
            <a:pPr indent="12700">
              <a:buFontTx/>
              <a:buNone/>
            </a:pPr>
            <a:r>
              <a:rPr lang="de-AT" altLang="de-DE" sz="1800" smtClean="0"/>
              <a:t>(Neuweg 2009, S. 16-17)</a:t>
            </a:r>
          </a:p>
          <a:p>
            <a:pPr indent="12700">
              <a:buFontTx/>
              <a:buNone/>
            </a:pPr>
            <a:endParaRPr lang="de-DE" altLang="de-DE" sz="1800" smtClean="0"/>
          </a:p>
        </p:txBody>
      </p:sp>
      <p:pic>
        <p:nvPicPr>
          <p:cNvPr id="355332" name="Picture 5" descr="ANd9GcTINJarUxW43UGsZ0SPj5PRC0Kgf9nyyfIPDUg5pO2TWNLPXhxABQgVsd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7200" y="584200"/>
            <a:ext cx="230505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5333" name="Picture 6" descr="ANd9GcTINJarUxW43UGsZ0SPj5PRC0Kgf9nyyfIPDUg5pO2TWNLPXhxABQgVsd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938" y="584200"/>
            <a:ext cx="230505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544569"/>
      </p:ext>
    </p:extLst>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Inhaltsplatzhalter 2"/>
          <p:cNvSpPr>
            <a:spLocks noGrp="1"/>
          </p:cNvSpPr>
          <p:nvPr>
            <p:ph idx="4294967295"/>
          </p:nvPr>
        </p:nvSpPr>
        <p:spPr>
          <a:xfrm>
            <a:off x="503238" y="1268413"/>
            <a:ext cx="8229600" cy="4525962"/>
          </a:xfrm>
        </p:spPr>
        <p:txBody>
          <a:bodyPr/>
          <a:lstStyle/>
          <a:p>
            <a:pPr marL="0" indent="0">
              <a:buFontTx/>
              <a:buNone/>
            </a:pPr>
            <a:r>
              <a:rPr lang="de-DE" altLang="de-DE" smtClean="0"/>
              <a:t>„Die einzelnen Anforderungen sind zu </a:t>
            </a:r>
            <a:r>
              <a:rPr lang="de-DE" altLang="de-DE" b="1" smtClean="0">
                <a:solidFill>
                  <a:srgbClr val="CC0099"/>
                </a:solidFill>
              </a:rPr>
              <a:t>wägen, nicht bloß zu zählen</a:t>
            </a:r>
            <a:r>
              <a:rPr lang="de-DE" altLang="de-DE" smtClean="0"/>
              <a:t>. Nicht jede Leistungsfeststellung, nicht jedes Lehrziel, nicht jede Aufgabe, nicht jeder Fehler nämlich wiegt gleich schwer.“ </a:t>
            </a:r>
          </a:p>
          <a:p>
            <a:pPr marL="0" indent="0">
              <a:buFontTx/>
              <a:buNone/>
            </a:pPr>
            <a:endParaRPr lang="de-DE" altLang="de-DE" sz="1400" smtClean="0">
              <a:solidFill>
                <a:srgbClr val="000000"/>
              </a:solidFill>
              <a:latin typeface="PoloTTLeicht"/>
              <a:cs typeface="Times New Roman" pitchFamily="18" charset="0"/>
            </a:endParaRPr>
          </a:p>
          <a:p>
            <a:pPr marL="0" indent="0">
              <a:buFontTx/>
              <a:buNone/>
            </a:pPr>
            <a:r>
              <a:rPr lang="de-DE" altLang="de-DE" sz="1400" smtClean="0">
                <a:solidFill>
                  <a:srgbClr val="000000"/>
                </a:solidFill>
                <a:latin typeface="PoloTTLeicht"/>
                <a:cs typeface="Times New Roman" pitchFamily="18" charset="0"/>
              </a:rPr>
              <a:t>Neuweg, G.H. (2011): Rechtliche Spielr</a:t>
            </a:r>
            <a:r>
              <a:rPr lang="de-DE" altLang="de-DE" sz="1400" smtClean="0">
                <a:solidFill>
                  <a:srgbClr val="000000"/>
                </a:solidFill>
                <a:cs typeface="Times New Roman" pitchFamily="18" charset="0"/>
              </a:rPr>
              <a:t>ä</a:t>
            </a:r>
            <a:r>
              <a:rPr lang="de-DE" altLang="de-DE" sz="1400" smtClean="0">
                <a:solidFill>
                  <a:srgbClr val="000000"/>
                </a:solidFill>
                <a:latin typeface="PoloTTLeicht"/>
                <a:cs typeface="Times New Roman" pitchFamily="18" charset="0"/>
              </a:rPr>
              <a:t>ume und Grenzen der Leistungs</a:t>
            </a:r>
            <a:r>
              <a:rPr lang="de-DE" altLang="de-DE" sz="1400" smtClean="0">
                <a:solidFill>
                  <a:srgbClr val="000000"/>
                </a:solidFill>
                <a:cs typeface="Times New Roman" pitchFamily="18" charset="0"/>
              </a:rPr>
              <a:t>ü</a:t>
            </a:r>
            <a:r>
              <a:rPr lang="de-DE" altLang="de-DE" sz="1400" smtClean="0">
                <a:solidFill>
                  <a:srgbClr val="000000"/>
                </a:solidFill>
                <a:latin typeface="PoloTTLeicht"/>
                <a:cs typeface="Times New Roman" pitchFamily="18" charset="0"/>
              </a:rPr>
              <a:t>berpr</a:t>
            </a:r>
            <a:r>
              <a:rPr lang="de-DE" altLang="de-DE" sz="1400" smtClean="0">
                <a:solidFill>
                  <a:srgbClr val="000000"/>
                </a:solidFill>
                <a:cs typeface="Times New Roman" pitchFamily="18" charset="0"/>
              </a:rPr>
              <a:t>ü</a:t>
            </a:r>
            <a:r>
              <a:rPr lang="de-DE" altLang="de-DE" sz="1400" smtClean="0">
                <a:solidFill>
                  <a:srgbClr val="000000"/>
                </a:solidFill>
                <a:latin typeface="PoloTTLeicht"/>
                <a:cs typeface="Times New Roman" pitchFamily="18" charset="0"/>
              </a:rPr>
              <a:t>fung und Leistungsbewertung in </a:t>
            </a:r>
            <a:r>
              <a:rPr lang="de-DE" altLang="de-DE" sz="1400" smtClean="0">
                <a:solidFill>
                  <a:srgbClr val="000000"/>
                </a:solidFill>
                <a:cs typeface="Times New Roman" pitchFamily="18" charset="0"/>
              </a:rPr>
              <a:t>Ö</a:t>
            </a:r>
            <a:r>
              <a:rPr lang="de-DE" altLang="de-DE" sz="1400" smtClean="0">
                <a:solidFill>
                  <a:srgbClr val="000000"/>
                </a:solidFill>
                <a:latin typeface="PoloTTLeicht"/>
                <a:cs typeface="Times New Roman" pitchFamily="18" charset="0"/>
              </a:rPr>
              <a:t>sterreich. In: Sacher W., Winter F. (Hrsg.): Diagnose und Beurteilung von Sch</a:t>
            </a:r>
            <a:r>
              <a:rPr lang="de-DE" altLang="de-DE" sz="1400" smtClean="0">
                <a:solidFill>
                  <a:srgbClr val="000000"/>
                </a:solidFill>
                <a:cs typeface="Times New Roman" pitchFamily="18" charset="0"/>
              </a:rPr>
              <a:t>ü</a:t>
            </a:r>
            <a:r>
              <a:rPr lang="de-DE" altLang="de-DE" sz="1400" smtClean="0">
                <a:solidFill>
                  <a:srgbClr val="000000"/>
                </a:solidFill>
                <a:latin typeface="PoloTTLeicht"/>
                <a:cs typeface="Times New Roman" pitchFamily="18" charset="0"/>
              </a:rPr>
              <a:t>lerleistungen, S. 86. Baltmannsweiler, Schneider.</a:t>
            </a:r>
            <a:endParaRPr lang="de-DE" altLang="de-DE" sz="1400" smtClean="0"/>
          </a:p>
          <a:p>
            <a:pPr marL="0" indent="0">
              <a:buFontTx/>
              <a:buNone/>
            </a:pPr>
            <a:endParaRPr lang="de-DE" altLang="de-DE" sz="1800" smtClean="0"/>
          </a:p>
          <a:p>
            <a:pPr marL="0" indent="0"/>
            <a:endParaRPr lang="de-DE" altLang="de-DE" sz="1800" smtClean="0"/>
          </a:p>
        </p:txBody>
      </p:sp>
    </p:spTree>
    <p:extLst>
      <p:ext uri="{BB962C8B-B14F-4D97-AF65-F5344CB8AC3E}">
        <p14:creationId xmlns:p14="http://schemas.microsoft.com/office/powerpoint/2010/main" val="3991095366"/>
      </p:ext>
    </p:extLst>
  </p:cSld>
  <p:clrMapOvr>
    <a:masterClrMapping/>
  </p:clrMapOvr>
  <p:transition spd="slow">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426" name="Picture 2" descr="http://us.123rf.com/400wm/400/400/jesterarts/jesterarts1205/jesterarts120500051/13854669-orange-man-arbeiter-klettern-einen-industriellen-leiter-vielleicht-ist-er-ein-maler-unternehmer-ar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63" y="1268413"/>
            <a:ext cx="1747837"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59427" name="Group 15"/>
          <p:cNvGrpSpPr>
            <a:grpSpLocks/>
          </p:cNvGrpSpPr>
          <p:nvPr/>
        </p:nvGrpSpPr>
        <p:grpSpPr bwMode="auto">
          <a:xfrm>
            <a:off x="5867400" y="1268413"/>
            <a:ext cx="2628900" cy="4456112"/>
            <a:chOff x="1043" y="1162"/>
            <a:chExt cx="1270" cy="1497"/>
          </a:xfrm>
        </p:grpSpPr>
        <p:pic>
          <p:nvPicPr>
            <p:cNvPr id="359431" name="Picture 3"/>
            <p:cNvPicPr>
              <a:picLocks noChangeAspect="1" noChangeArrowheads="1"/>
            </p:cNvPicPr>
            <p:nvPr/>
          </p:nvPicPr>
          <p:blipFill>
            <a:blip r:embed="rId4">
              <a:extLst>
                <a:ext uri="{28A0092B-C50C-407E-A947-70E740481C1C}">
                  <a14:useLocalDpi xmlns:a14="http://schemas.microsoft.com/office/drawing/2010/main" val="0"/>
                </a:ext>
              </a:extLst>
            </a:blip>
            <a:srcRect l="26974" t="14581" r="27045" b="33392"/>
            <a:stretch>
              <a:fillRect/>
            </a:stretch>
          </p:blipFill>
          <p:spPr bwMode="auto">
            <a:xfrm>
              <a:off x="1043" y="1162"/>
              <a:ext cx="1270" cy="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432" name="Rectangle 6"/>
            <p:cNvSpPr>
              <a:spLocks noChangeArrowheads="1"/>
            </p:cNvSpPr>
            <p:nvPr/>
          </p:nvSpPr>
          <p:spPr bwMode="auto">
            <a:xfrm>
              <a:off x="1342" y="2204"/>
              <a:ext cx="691" cy="22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endParaRPr lang="en-US" altLang="de-DE" sz="1800">
                <a:solidFill>
                  <a:srgbClr val="000000"/>
                </a:solidFill>
                <a:cs typeface="Arial" pitchFamily="34" charset="0"/>
              </a:endParaRPr>
            </a:p>
          </p:txBody>
        </p:sp>
        <p:sp>
          <p:nvSpPr>
            <p:cNvPr id="359433" name="Rectangle 9"/>
            <p:cNvSpPr>
              <a:spLocks noChangeArrowheads="1"/>
            </p:cNvSpPr>
            <p:nvPr/>
          </p:nvSpPr>
          <p:spPr bwMode="auto">
            <a:xfrm>
              <a:off x="1342" y="1862"/>
              <a:ext cx="598" cy="10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endParaRPr lang="en-US" altLang="de-DE" sz="1800">
                <a:solidFill>
                  <a:srgbClr val="000000"/>
                </a:solidFill>
                <a:cs typeface="Arial" pitchFamily="34" charset="0"/>
              </a:endParaRPr>
            </a:p>
          </p:txBody>
        </p:sp>
        <p:sp>
          <p:nvSpPr>
            <p:cNvPr id="359434" name="Rectangle 10"/>
            <p:cNvSpPr>
              <a:spLocks noChangeArrowheads="1"/>
            </p:cNvSpPr>
            <p:nvPr/>
          </p:nvSpPr>
          <p:spPr bwMode="auto">
            <a:xfrm>
              <a:off x="1296" y="1691"/>
              <a:ext cx="736" cy="10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1800" b="1">
                  <a:solidFill>
                    <a:srgbClr val="000000"/>
                  </a:solidFill>
                  <a:cs typeface="Arial" pitchFamily="34" charset="0"/>
                </a:rPr>
                <a:t>3.0 </a:t>
              </a:r>
              <a:r>
                <a:rPr lang="de-DE" altLang="de-DE" sz="1600">
                  <a:solidFill>
                    <a:srgbClr val="000000"/>
                  </a:solidFill>
                  <a:cs typeface="Arial" pitchFamily="34" charset="0"/>
                </a:rPr>
                <a:t>Zielbild erreicht</a:t>
              </a:r>
            </a:p>
          </p:txBody>
        </p:sp>
        <p:sp>
          <p:nvSpPr>
            <p:cNvPr id="359435" name="Rectangle 11"/>
            <p:cNvSpPr>
              <a:spLocks noChangeArrowheads="1"/>
            </p:cNvSpPr>
            <p:nvPr/>
          </p:nvSpPr>
          <p:spPr bwMode="auto">
            <a:xfrm>
              <a:off x="1296" y="1282"/>
              <a:ext cx="736" cy="10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1600" b="1">
                  <a:solidFill>
                    <a:srgbClr val="000000"/>
                  </a:solidFill>
                  <a:cs typeface="Arial" pitchFamily="34" charset="0"/>
                </a:rPr>
                <a:t>4.0</a:t>
              </a:r>
              <a:r>
                <a:rPr lang="de-DE" altLang="de-DE" sz="1400">
                  <a:solidFill>
                    <a:srgbClr val="000000"/>
                  </a:solidFill>
                  <a:cs typeface="Arial" pitchFamily="34" charset="0"/>
                </a:rPr>
                <a:t> Zielbild übertroffen</a:t>
              </a:r>
            </a:p>
          </p:txBody>
        </p:sp>
        <p:sp>
          <p:nvSpPr>
            <p:cNvPr id="359436" name="Rectangle 12"/>
            <p:cNvSpPr>
              <a:spLocks noChangeArrowheads="1"/>
            </p:cNvSpPr>
            <p:nvPr/>
          </p:nvSpPr>
          <p:spPr bwMode="auto">
            <a:xfrm>
              <a:off x="1297" y="2067"/>
              <a:ext cx="736" cy="102"/>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1600" b="1">
                  <a:solidFill>
                    <a:srgbClr val="000000"/>
                  </a:solidFill>
                  <a:latin typeface="Arial Narrow" pitchFamily="34" charset="0"/>
                  <a:cs typeface="Arial" pitchFamily="34" charset="0"/>
                </a:rPr>
                <a:t>2.0 </a:t>
              </a:r>
              <a:r>
                <a:rPr lang="de-DE" altLang="de-DE" sz="1400">
                  <a:solidFill>
                    <a:srgbClr val="000000"/>
                  </a:solidFill>
                  <a:latin typeface="Arial Narrow" pitchFamily="34" charset="0"/>
                  <a:cs typeface="Arial" pitchFamily="34" charset="0"/>
                </a:rPr>
                <a:t> Zielbild teilweise erreicht</a:t>
              </a:r>
            </a:p>
          </p:txBody>
        </p:sp>
        <p:sp>
          <p:nvSpPr>
            <p:cNvPr id="359437" name="Rectangle 13"/>
            <p:cNvSpPr>
              <a:spLocks noChangeArrowheads="1"/>
            </p:cNvSpPr>
            <p:nvPr/>
          </p:nvSpPr>
          <p:spPr bwMode="auto">
            <a:xfrm>
              <a:off x="1273" y="2442"/>
              <a:ext cx="736" cy="10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1600" b="1">
                  <a:solidFill>
                    <a:srgbClr val="000000"/>
                  </a:solidFill>
                  <a:latin typeface="Arial Narrow" pitchFamily="34" charset="0"/>
                  <a:cs typeface="Arial" pitchFamily="34" charset="0"/>
                </a:rPr>
                <a:t>1.0 </a:t>
              </a:r>
              <a:r>
                <a:rPr lang="de-DE" altLang="de-DE" sz="1400">
                  <a:solidFill>
                    <a:srgbClr val="000000"/>
                  </a:solidFill>
                  <a:latin typeface="Arial Narrow" pitchFamily="34" charset="0"/>
                  <a:cs typeface="Arial" pitchFamily="34" charset="0"/>
                </a:rPr>
                <a:t>mit Hilfe 2.0 bzw. 3.0</a:t>
              </a:r>
            </a:p>
          </p:txBody>
        </p:sp>
      </p:grpSp>
      <p:sp>
        <p:nvSpPr>
          <p:cNvPr id="359428" name="Inhaltsplatzhalter 2"/>
          <p:cNvSpPr>
            <a:spLocks noGrp="1"/>
          </p:cNvSpPr>
          <p:nvPr>
            <p:ph idx="4294967295"/>
          </p:nvPr>
        </p:nvSpPr>
        <p:spPr>
          <a:xfrm>
            <a:off x="457200" y="549275"/>
            <a:ext cx="2819400" cy="5576888"/>
          </a:xfrm>
        </p:spPr>
        <p:txBody>
          <a:bodyPr/>
          <a:lstStyle/>
          <a:p>
            <a:pPr marL="0" indent="0" eaLnBrk="1" hangingPunct="1">
              <a:buFontTx/>
              <a:buNone/>
            </a:pPr>
            <a:r>
              <a:rPr lang="de-DE" altLang="de-DE" b="1" smtClean="0">
                <a:solidFill>
                  <a:srgbClr val="CC0099"/>
                </a:solidFill>
              </a:rPr>
              <a:t>Wie viel…</a:t>
            </a:r>
          </a:p>
        </p:txBody>
      </p:sp>
      <p:sp>
        <p:nvSpPr>
          <p:cNvPr id="359429" name="Inhaltsplatzhalter 2"/>
          <p:cNvSpPr txBox="1">
            <a:spLocks/>
          </p:cNvSpPr>
          <p:nvPr/>
        </p:nvSpPr>
        <p:spPr bwMode="auto">
          <a:xfrm>
            <a:off x="4776788" y="549275"/>
            <a:ext cx="2819400" cy="562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Aft>
                <a:spcPct val="0"/>
              </a:spcAft>
              <a:buFontTx/>
              <a:buNone/>
            </a:pPr>
            <a:r>
              <a:rPr lang="de-DE" altLang="de-DE" b="1">
                <a:solidFill>
                  <a:srgbClr val="CC0099"/>
                </a:solidFill>
                <a:latin typeface="Calibri" pitchFamily="34" charset="0"/>
                <a:cs typeface="Arial" pitchFamily="34" charset="0"/>
              </a:rPr>
              <a:t>Wie hoch…</a:t>
            </a:r>
          </a:p>
        </p:txBody>
      </p:sp>
      <p:pic>
        <p:nvPicPr>
          <p:cNvPr id="35943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8063" y="2349500"/>
            <a:ext cx="26924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795017"/>
      </p:ext>
    </p:extLst>
  </p:cSld>
  <p:clrMapOvr>
    <a:masterClrMapping/>
  </p:clrMapOvr>
  <p:transition spd="slow">
    <p:circl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9060" name="Group 52"/>
          <p:cNvGraphicFramePr>
            <a:graphicFrameLocks noGrp="1"/>
          </p:cNvGraphicFramePr>
          <p:nvPr>
            <p:ph idx="4294967295"/>
          </p:nvPr>
        </p:nvGraphicFramePr>
        <p:xfrm>
          <a:off x="431800" y="225425"/>
          <a:ext cx="8255000" cy="6118226"/>
        </p:xfrm>
        <a:graphic>
          <a:graphicData uri="http://schemas.openxmlformats.org/drawingml/2006/table">
            <a:tbl>
              <a:tblPr/>
              <a:tblGrid>
                <a:gridCol w="1044575"/>
                <a:gridCol w="1800225"/>
                <a:gridCol w="4464050"/>
                <a:gridCol w="946150"/>
              </a:tblGrid>
              <a:tr h="1189099">
                <a:tc gridSpan="2">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2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200" b="1" i="0" u="none" strike="noStrike" cap="none" normalizeH="0" baseline="0" smtClean="0">
                          <a:ln>
                            <a:noFill/>
                          </a:ln>
                          <a:solidFill>
                            <a:schemeClr val="tx1"/>
                          </a:solidFill>
                          <a:effectLst/>
                          <a:latin typeface="Arial" pitchFamily="34" charset="0"/>
                        </a:rPr>
                        <a:t>Quelle von “Geburtstagsfeier”: Schularbeit einer NMS, 5. Schst., 12/13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2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200" b="1" i="0" u="none" strike="noStrike" cap="none" normalizeH="0" baseline="0" smtClean="0">
                        <a:ln>
                          <a:noFill/>
                        </a:ln>
                        <a:solidFill>
                          <a:schemeClr val="tx1"/>
                        </a:solidFill>
                        <a:effectLst/>
                        <a:latin typeface="Arial" pitchFamily="34" charset="0"/>
                      </a:endParaRPr>
                    </a:p>
                  </a:txBody>
                  <a:tcPr marL="91437" marR="91437"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D6A0"/>
                    </a:solidFill>
                  </a:tcPr>
                </a:tc>
                <a:tc hMerge="1">
                  <a:txBody>
                    <a:bodyPr/>
                    <a:lstStyle/>
                    <a:p>
                      <a:endParaRPr lang="de-DE"/>
                    </a:p>
                  </a:txBody>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2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2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200" b="1" i="0" u="none" strike="noStrike" cap="none" normalizeH="0" baseline="0" smtClean="0">
                          <a:ln>
                            <a:noFill/>
                          </a:ln>
                          <a:solidFill>
                            <a:schemeClr val="tx1"/>
                          </a:solidFill>
                          <a:effectLst/>
                          <a:latin typeface="Arial" pitchFamily="34" charset="0"/>
                        </a:rPr>
                        <a:t>Aufgabe 4 “Geburtstagsfeier”</a:t>
                      </a:r>
                    </a:p>
                  </a:txBody>
                  <a:tcPr marL="91437" marR="91437"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D6A0"/>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800" b="1" i="0" u="none" strike="noStrike" cap="none" normalizeH="0" baseline="0" smtClean="0">
                        <a:ln>
                          <a:noFill/>
                        </a:ln>
                        <a:solidFill>
                          <a:srgbClr val="FFFFFF"/>
                        </a:solidFill>
                        <a:effectLst/>
                        <a:latin typeface="Arial" pitchFamily="34" charset="0"/>
                      </a:endParaRPr>
                    </a:p>
                  </a:txBody>
                  <a:tcPr marL="91437" marR="91437"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ED6A0"/>
                    </a:solidFill>
                  </a:tcPr>
                </a:tc>
              </a:tr>
              <a:tr h="1798416">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DE" altLang="de-DE" sz="1600" b="0" i="0" u="none" strike="noStrike" cap="none" normalizeH="0" baseline="0" smtClean="0">
                        <a:ln>
                          <a:noFill/>
                        </a:ln>
                        <a:solidFill>
                          <a:srgbClr val="000000"/>
                        </a:solidFill>
                        <a:effectLst/>
                        <a:latin typeface="Arial" pitchFamily="34" charset="0"/>
                      </a:endParaRPr>
                    </a:p>
                  </a:txBody>
                  <a:tcPr marL="91437" marR="91437"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800" b="0" i="0" u="none" strike="noStrike" cap="none" normalizeH="0" baseline="0" smtClean="0">
                        <a:ln>
                          <a:noFill/>
                        </a:ln>
                        <a:solidFill>
                          <a:srgbClr val="000000"/>
                        </a:solidFill>
                        <a:effectLst/>
                        <a:latin typeface="Arial" pitchFamily="34" charset="0"/>
                      </a:endParaRPr>
                    </a:p>
                  </a:txBody>
                  <a:tcPr marL="91437" marR="91437"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smtClean="0">
                          <a:ln>
                            <a:noFill/>
                          </a:ln>
                          <a:solidFill>
                            <a:srgbClr val="000000"/>
                          </a:solidFill>
                          <a:effectLst/>
                          <a:latin typeface="Arial" pitchFamily="34" charset="0"/>
                        </a:rPr>
                        <a:t>Martin hat so gerechnet: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smtClean="0">
                          <a:ln>
                            <a:noFill/>
                          </a:ln>
                          <a:solidFill>
                            <a:srgbClr val="000000"/>
                          </a:solidFill>
                          <a:effectLst/>
                          <a:latin typeface="Arial" pitchFamily="34" charset="0"/>
                        </a:rPr>
                        <a:t>50,00-4*3,89+3*0,59+6,49=</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smtClean="0">
                          <a:ln>
                            <a:noFill/>
                          </a:ln>
                          <a:solidFill>
                            <a:srgbClr val="000000"/>
                          </a:solidFill>
                          <a:effectLst/>
                          <a:latin typeface="Arial" pitchFamily="34" charset="0"/>
                        </a:rPr>
                        <a:t>=50,00-15,56+1,77+6,49=</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smtClean="0">
                          <a:ln>
                            <a:noFill/>
                          </a:ln>
                          <a:solidFill>
                            <a:srgbClr val="000000"/>
                          </a:solidFill>
                          <a:effectLst/>
                          <a:latin typeface="Arial" pitchFamily="34" charset="0"/>
                        </a:rPr>
                        <a:t>=34,44+1,77+6,49=</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smtClean="0">
                          <a:ln>
                            <a:noFill/>
                          </a:ln>
                          <a:solidFill>
                            <a:srgbClr val="000000"/>
                          </a:solidFill>
                          <a:effectLst/>
                          <a:latin typeface="Arial" pitchFamily="34" charset="0"/>
                        </a:rPr>
                        <a:t>=43,70</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smtClean="0">
                          <a:ln>
                            <a:noFill/>
                          </a:ln>
                          <a:solidFill>
                            <a:srgbClr val="000000"/>
                          </a:solidFill>
                          <a:effectLst/>
                          <a:latin typeface="Arial" pitchFamily="34" charset="0"/>
                        </a:rPr>
                        <a:t>Erkläre ihm, was er falsch gemacht hat!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600" b="0" i="0" u="none" strike="noStrike" cap="none" normalizeH="0" baseline="0" smtClean="0">
                        <a:ln>
                          <a:noFill/>
                        </a:ln>
                        <a:solidFill>
                          <a:srgbClr val="000000"/>
                        </a:solidFill>
                        <a:effectLst/>
                        <a:latin typeface="Arial" pitchFamily="34" charset="0"/>
                      </a:endParaRPr>
                    </a:p>
                  </a:txBody>
                  <a:tcPr marL="91437" marR="91437"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D6A0"/>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800" b="0" i="0" u="none" strike="noStrike" cap="none" normalizeH="0" baseline="0" smtClean="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800" b="0" i="0" u="none" strike="noStrike" cap="none" normalizeH="0" baseline="0" smtClean="0">
                          <a:ln>
                            <a:noFill/>
                          </a:ln>
                          <a:solidFill>
                            <a:srgbClr val="000000"/>
                          </a:solidFill>
                          <a:effectLst/>
                          <a:latin typeface="Arial" pitchFamily="34" charset="0"/>
                        </a:rPr>
                        <a:t>H4 K3</a:t>
                      </a:r>
                    </a:p>
                  </a:txBody>
                  <a:tcPr marL="91437" marR="91437"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D6A0"/>
                    </a:solidFill>
                  </a:tcPr>
                </a:tc>
              </a:tr>
              <a:tr h="1158934">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de-DE" sz="3200" b="0" i="0" u="none" strike="noStrike" cap="none" normalizeH="0" baseline="0" smtClean="0">
                        <a:ln>
                          <a:noFill/>
                        </a:ln>
                        <a:solidFill>
                          <a:srgbClr val="000000"/>
                        </a:solidFill>
                        <a:effectLst/>
                        <a:latin typeface="Arial" pitchFamily="34" charset="0"/>
                      </a:endParaRPr>
                    </a:p>
                  </a:txBody>
                  <a:tcPr marL="91437" marR="91437"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800" b="0" i="0" u="none" strike="noStrike" cap="none" normalizeH="0" baseline="0" smtClean="0">
                        <a:ln>
                          <a:noFill/>
                        </a:ln>
                        <a:solidFill>
                          <a:srgbClr val="000000"/>
                        </a:solidFill>
                        <a:effectLst/>
                        <a:latin typeface="Arial" pitchFamily="34" charset="0"/>
                      </a:endParaRPr>
                    </a:p>
                  </a:txBody>
                  <a:tcPr marL="91437" marR="91437"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smtClean="0">
                          <a:ln>
                            <a:noFill/>
                          </a:ln>
                          <a:solidFill>
                            <a:schemeClr val="tx1"/>
                          </a:solidFill>
                          <a:effectLst/>
                          <a:latin typeface="Arial" pitchFamily="34" charset="0"/>
                        </a:rPr>
                        <a:t>Darüber hinaus kauft Sabine eine Eistorte zu 6,49 €. Sie bezahlt mit einer 50-€- Banknote.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smtClean="0">
                          <a:ln>
                            <a:noFill/>
                          </a:ln>
                          <a:solidFill>
                            <a:schemeClr val="tx1"/>
                          </a:solidFill>
                          <a:effectLst/>
                          <a:latin typeface="Arial" pitchFamily="34" charset="0"/>
                        </a:rPr>
                        <a:t>Berechne das Retourgeld!</a:t>
                      </a:r>
                    </a:p>
                  </a:txBody>
                  <a:tcPr marL="91437" marR="91437"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D6A0">
                        <a:alpha val="50195"/>
                      </a:srgbClr>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800" b="0" i="0" u="none" strike="noStrike" cap="none" normalizeH="0" baseline="0" smtClean="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800" b="0" i="0" u="none" strike="noStrike" cap="none" normalizeH="0" baseline="0" smtClean="0">
                          <a:ln>
                            <a:noFill/>
                          </a:ln>
                          <a:solidFill>
                            <a:srgbClr val="000000"/>
                          </a:solidFill>
                          <a:effectLst/>
                          <a:latin typeface="Arial" pitchFamily="34" charset="0"/>
                        </a:rPr>
                        <a:t>H2K2</a:t>
                      </a:r>
                    </a:p>
                  </a:txBody>
                  <a:tcPr marL="91437" marR="91437"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D6A0">
                        <a:alpha val="50195"/>
                      </a:srgbClr>
                    </a:solidFill>
                  </a:tcPr>
                </a:tc>
              </a:tr>
              <a:tr h="1128771">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de-DE" sz="1600" b="0" i="0" u="none" strike="noStrike" cap="none" normalizeH="0" baseline="0" smtClean="0">
                        <a:ln>
                          <a:noFill/>
                        </a:ln>
                        <a:solidFill>
                          <a:srgbClr val="000000"/>
                        </a:solidFill>
                        <a:effectLst/>
                        <a:latin typeface="Arial" pitchFamily="34" charset="0"/>
                      </a:endParaRPr>
                    </a:p>
                  </a:txBody>
                  <a:tcPr marL="91437" marR="91437"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800" b="0" i="0" u="none" strike="noStrike" cap="none" normalizeH="0" baseline="0" smtClean="0">
                        <a:ln>
                          <a:noFill/>
                        </a:ln>
                        <a:solidFill>
                          <a:srgbClr val="000000"/>
                        </a:solidFill>
                        <a:effectLst/>
                        <a:latin typeface="Arial" pitchFamily="34" charset="0"/>
                      </a:endParaRPr>
                    </a:p>
                  </a:txBody>
                  <a:tcPr marL="91437" marR="91437"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smtClean="0">
                          <a:ln>
                            <a:noFill/>
                          </a:ln>
                          <a:solidFill>
                            <a:schemeClr val="tx1"/>
                          </a:solidFill>
                          <a:effectLst/>
                          <a:latin typeface="Arial" pitchFamily="34" charset="0"/>
                        </a:rPr>
                        <a:t>Sabine kauft für eine Geburtstagsfeier 4 Pizzas zu je 3,89 € und 3 Liter Orangensaft zu 0,59 € je Liter.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600" b="0" i="0" u="none" strike="noStrike" cap="none" normalizeH="0" baseline="0" smtClean="0">
                          <a:ln>
                            <a:noFill/>
                          </a:ln>
                          <a:solidFill>
                            <a:schemeClr val="tx1"/>
                          </a:solidFill>
                          <a:effectLst/>
                          <a:latin typeface="Arial" pitchFamily="34" charset="0"/>
                        </a:rPr>
                        <a:t>Berechne den Gesamtpreis.</a:t>
                      </a:r>
                    </a:p>
                  </a:txBody>
                  <a:tcPr marL="91437" marR="91437"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D6A0"/>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800" b="0" i="0" u="none" strike="noStrike" cap="none" normalizeH="0" baseline="0" smtClean="0">
                        <a:ln>
                          <a:noFill/>
                        </a:ln>
                        <a:solidFill>
                          <a:srgbClr val="000000"/>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800" b="0" i="0" u="none" strike="noStrike" cap="none" normalizeH="0" baseline="0" smtClean="0">
                          <a:ln>
                            <a:noFill/>
                          </a:ln>
                          <a:solidFill>
                            <a:srgbClr val="000000"/>
                          </a:solidFill>
                          <a:effectLst/>
                          <a:latin typeface="Arial" pitchFamily="34" charset="0"/>
                        </a:rPr>
                        <a:t>H2K1</a:t>
                      </a:r>
                    </a:p>
                  </a:txBody>
                  <a:tcPr marL="91437" marR="91437"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D6A0"/>
                    </a:solidFill>
                  </a:tcPr>
                </a:tc>
              </a:tr>
              <a:tr h="843006">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altLang="de-DE" sz="3200" b="0" i="0" u="none" strike="noStrike" cap="none" normalizeH="0" baseline="0" smtClean="0">
                        <a:ln>
                          <a:noFill/>
                        </a:ln>
                        <a:solidFill>
                          <a:srgbClr val="000000"/>
                        </a:solidFill>
                        <a:effectLst/>
                        <a:latin typeface="Arial" pitchFamily="34" charset="0"/>
                      </a:endParaRPr>
                    </a:p>
                  </a:txBody>
                  <a:tcPr marL="91437" marR="91437"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800" b="0" i="0" u="none" strike="noStrike" cap="none" normalizeH="0" baseline="0" smtClean="0">
                        <a:ln>
                          <a:noFill/>
                        </a:ln>
                        <a:solidFill>
                          <a:srgbClr val="000000"/>
                        </a:solidFill>
                        <a:effectLst/>
                        <a:latin typeface="Arial" pitchFamily="34" charset="0"/>
                      </a:endParaRPr>
                    </a:p>
                  </a:txBody>
                  <a:tcPr marL="91437" marR="91437"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de-DE" sz="1800" b="0" i="0" u="none" strike="noStrike" cap="none" normalizeH="0" baseline="0" smtClean="0">
                          <a:ln>
                            <a:noFill/>
                          </a:ln>
                          <a:solidFill>
                            <a:srgbClr val="000000"/>
                          </a:solidFill>
                          <a:effectLst/>
                          <a:latin typeface="Arial" pitchFamily="34" charset="0"/>
                        </a:rPr>
                        <a:t>Mit Hilfe teils 2.0, teils 3.0</a:t>
                      </a:r>
                    </a:p>
                  </a:txBody>
                  <a:tcPr marL="91437" marR="91437"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D6A0">
                        <a:alpha val="50195"/>
                      </a:srgbClr>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de-DE" sz="1800" b="0" i="0" u="none" strike="noStrike" cap="none" normalizeH="0" baseline="0" smtClean="0">
                        <a:ln>
                          <a:noFill/>
                        </a:ln>
                        <a:solidFill>
                          <a:srgbClr val="000000"/>
                        </a:solidFill>
                        <a:effectLst/>
                        <a:latin typeface="Arial" pitchFamily="34" charset="0"/>
                      </a:endParaRPr>
                    </a:p>
                  </a:txBody>
                  <a:tcPr marL="91437" marR="91437"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D6A0">
                        <a:alpha val="50195"/>
                      </a:srgbClr>
                    </a:solidFill>
                  </a:tcPr>
                </a:tc>
              </a:tr>
            </a:tbl>
          </a:graphicData>
        </a:graphic>
      </p:graphicFrame>
      <p:grpSp>
        <p:nvGrpSpPr>
          <p:cNvPr id="286753" name="Group 33"/>
          <p:cNvGrpSpPr>
            <a:grpSpLocks/>
          </p:cNvGrpSpPr>
          <p:nvPr/>
        </p:nvGrpSpPr>
        <p:grpSpPr bwMode="auto">
          <a:xfrm>
            <a:off x="647700" y="1665288"/>
            <a:ext cx="2303463" cy="4500562"/>
            <a:chOff x="1043" y="1162"/>
            <a:chExt cx="1270" cy="1497"/>
          </a:xfrm>
        </p:grpSpPr>
        <p:pic>
          <p:nvPicPr>
            <p:cNvPr id="286758" name="Picture 3"/>
            <p:cNvPicPr>
              <a:picLocks noChangeAspect="1" noChangeArrowheads="1"/>
            </p:cNvPicPr>
            <p:nvPr/>
          </p:nvPicPr>
          <p:blipFill>
            <a:blip r:embed="rId3">
              <a:extLst>
                <a:ext uri="{28A0092B-C50C-407E-A947-70E740481C1C}">
                  <a14:useLocalDpi xmlns:a14="http://schemas.microsoft.com/office/drawing/2010/main" val="0"/>
                </a:ext>
              </a:extLst>
            </a:blip>
            <a:srcRect l="26974" t="14581" r="27045" b="33392"/>
            <a:stretch>
              <a:fillRect/>
            </a:stretch>
          </p:blipFill>
          <p:spPr bwMode="auto">
            <a:xfrm>
              <a:off x="1043" y="1162"/>
              <a:ext cx="1270" cy="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59" name="Rectangle 35"/>
            <p:cNvSpPr>
              <a:spLocks noChangeArrowheads="1"/>
            </p:cNvSpPr>
            <p:nvPr/>
          </p:nvSpPr>
          <p:spPr bwMode="auto">
            <a:xfrm>
              <a:off x="1342" y="2204"/>
              <a:ext cx="691" cy="22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Tx/>
                <a:buNone/>
              </a:pPr>
              <a:endParaRPr lang="de-DE" altLang="de-DE" sz="1800">
                <a:solidFill>
                  <a:srgbClr val="000000"/>
                </a:solidFill>
                <a:cs typeface="Arial" pitchFamily="34" charset="0"/>
              </a:endParaRPr>
            </a:p>
          </p:txBody>
        </p:sp>
        <p:sp>
          <p:nvSpPr>
            <p:cNvPr id="286760" name="Rectangle 36"/>
            <p:cNvSpPr>
              <a:spLocks noChangeArrowheads="1"/>
            </p:cNvSpPr>
            <p:nvPr/>
          </p:nvSpPr>
          <p:spPr bwMode="auto">
            <a:xfrm>
              <a:off x="1342" y="1862"/>
              <a:ext cx="598" cy="10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Tx/>
                <a:buNone/>
              </a:pPr>
              <a:endParaRPr lang="de-DE" altLang="de-DE" sz="1800">
                <a:solidFill>
                  <a:srgbClr val="000000"/>
                </a:solidFill>
                <a:cs typeface="Arial" pitchFamily="34" charset="0"/>
              </a:endParaRPr>
            </a:p>
          </p:txBody>
        </p:sp>
        <p:sp>
          <p:nvSpPr>
            <p:cNvPr id="286761" name="Rectangle 37"/>
            <p:cNvSpPr>
              <a:spLocks noChangeArrowheads="1"/>
            </p:cNvSpPr>
            <p:nvPr/>
          </p:nvSpPr>
          <p:spPr bwMode="auto">
            <a:xfrm>
              <a:off x="1296" y="1691"/>
              <a:ext cx="736" cy="10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r>
                <a:rPr lang="de-DE" altLang="de-DE" sz="1400" b="1">
                  <a:solidFill>
                    <a:srgbClr val="000000"/>
                  </a:solidFill>
                  <a:cs typeface="Arial" pitchFamily="34" charset="0"/>
                </a:rPr>
                <a:t>3.0 </a:t>
              </a:r>
              <a:r>
                <a:rPr lang="de-DE" altLang="de-DE" sz="1200">
                  <a:solidFill>
                    <a:srgbClr val="000000"/>
                  </a:solidFill>
                  <a:cs typeface="Arial" pitchFamily="34" charset="0"/>
                </a:rPr>
                <a:t>Zielbild erreicht</a:t>
              </a:r>
            </a:p>
          </p:txBody>
        </p:sp>
        <p:sp>
          <p:nvSpPr>
            <p:cNvPr id="286762" name="Rectangle 38"/>
            <p:cNvSpPr>
              <a:spLocks noChangeArrowheads="1"/>
            </p:cNvSpPr>
            <p:nvPr/>
          </p:nvSpPr>
          <p:spPr bwMode="auto">
            <a:xfrm>
              <a:off x="1296" y="1282"/>
              <a:ext cx="736" cy="10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r>
                <a:rPr lang="de-DE" altLang="de-DE" sz="1400" b="1">
                  <a:solidFill>
                    <a:srgbClr val="000000"/>
                  </a:solidFill>
                  <a:cs typeface="Arial" pitchFamily="34" charset="0"/>
                </a:rPr>
                <a:t>4.0</a:t>
              </a:r>
              <a:r>
                <a:rPr lang="de-DE" altLang="de-DE" sz="1200">
                  <a:solidFill>
                    <a:srgbClr val="000000"/>
                  </a:solidFill>
                  <a:cs typeface="Arial" pitchFamily="34" charset="0"/>
                </a:rPr>
                <a:t> Zielbild übertroffen</a:t>
              </a:r>
            </a:p>
          </p:txBody>
        </p:sp>
        <p:sp>
          <p:nvSpPr>
            <p:cNvPr id="286763" name="Rectangle 39"/>
            <p:cNvSpPr>
              <a:spLocks noChangeArrowheads="1"/>
            </p:cNvSpPr>
            <p:nvPr/>
          </p:nvSpPr>
          <p:spPr bwMode="auto">
            <a:xfrm>
              <a:off x="1297" y="2067"/>
              <a:ext cx="736" cy="102"/>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r>
                <a:rPr lang="de-DE" altLang="de-DE" sz="1400" b="1">
                  <a:solidFill>
                    <a:srgbClr val="000000"/>
                  </a:solidFill>
                  <a:latin typeface="Arial Narrow" pitchFamily="34" charset="0"/>
                  <a:cs typeface="Arial" pitchFamily="34" charset="0"/>
                </a:rPr>
                <a:t>2.0</a:t>
              </a:r>
              <a:r>
                <a:rPr lang="de-DE" altLang="de-DE" sz="1200">
                  <a:solidFill>
                    <a:srgbClr val="000000"/>
                  </a:solidFill>
                  <a:latin typeface="Arial Narrow" pitchFamily="34" charset="0"/>
                  <a:cs typeface="Arial" pitchFamily="34" charset="0"/>
                </a:rPr>
                <a:t> Zielbild teilweise erreicht</a:t>
              </a:r>
            </a:p>
          </p:txBody>
        </p:sp>
        <p:sp>
          <p:nvSpPr>
            <p:cNvPr id="286764" name="Rectangle 40"/>
            <p:cNvSpPr>
              <a:spLocks noChangeArrowheads="1"/>
            </p:cNvSpPr>
            <p:nvPr/>
          </p:nvSpPr>
          <p:spPr bwMode="auto">
            <a:xfrm>
              <a:off x="1273" y="2442"/>
              <a:ext cx="736" cy="103"/>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r>
                <a:rPr lang="de-DE" altLang="de-DE" sz="1400" b="1">
                  <a:solidFill>
                    <a:srgbClr val="000000"/>
                  </a:solidFill>
                  <a:latin typeface="Arial Narrow" pitchFamily="34" charset="0"/>
                  <a:cs typeface="Arial" pitchFamily="34" charset="0"/>
                </a:rPr>
                <a:t>1.0 </a:t>
              </a:r>
              <a:r>
                <a:rPr lang="de-DE" altLang="de-DE" sz="1200">
                  <a:solidFill>
                    <a:srgbClr val="000000"/>
                  </a:solidFill>
                  <a:latin typeface="Arial Narrow" pitchFamily="34" charset="0"/>
                  <a:cs typeface="Arial" pitchFamily="34" charset="0"/>
                </a:rPr>
                <a:t>mit Hilfe 2.0 bzw. 3.0</a:t>
              </a:r>
            </a:p>
          </p:txBody>
        </p:sp>
      </p:grpSp>
      <p:pic>
        <p:nvPicPr>
          <p:cNvPr id="286754" name="Picture 45"/>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4978400"/>
            <a:ext cx="1997075" cy="183038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6755" name="Text Box 169"/>
          <p:cNvSpPr txBox="1">
            <a:spLocks noChangeArrowheads="1"/>
          </p:cNvSpPr>
          <p:nvPr/>
        </p:nvSpPr>
        <p:spPr bwMode="auto">
          <a:xfrm>
            <a:off x="7920038" y="6057900"/>
            <a:ext cx="647700" cy="184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endParaRPr lang="en-US" altLang="de-DE" sz="600">
              <a:solidFill>
                <a:srgbClr val="000000"/>
              </a:solidFill>
              <a:cs typeface="Arial" pitchFamily="34" charset="0"/>
            </a:endParaRPr>
          </a:p>
        </p:txBody>
      </p:sp>
      <p:sp>
        <p:nvSpPr>
          <p:cNvPr id="286756" name="Text Box 169"/>
          <p:cNvSpPr txBox="1">
            <a:spLocks noChangeArrowheads="1"/>
          </p:cNvSpPr>
          <p:nvPr/>
        </p:nvSpPr>
        <p:spPr bwMode="auto">
          <a:xfrm>
            <a:off x="8675688" y="6453188"/>
            <a:ext cx="250825" cy="1841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50000"/>
              </a:spcBef>
              <a:spcAft>
                <a:spcPct val="0"/>
              </a:spcAft>
              <a:buFontTx/>
              <a:buNone/>
            </a:pPr>
            <a:endParaRPr lang="en-US" altLang="de-DE" sz="600">
              <a:solidFill>
                <a:srgbClr val="000000"/>
              </a:solidFill>
              <a:cs typeface="Arial" pitchFamily="34" charset="0"/>
            </a:endParaRPr>
          </a:p>
        </p:txBody>
      </p:sp>
      <p:pic>
        <p:nvPicPr>
          <p:cNvPr id="286757" name="Picture 7" descr="Startseite"/>
          <p:cNvPicPr>
            <a:picLocks noChangeAspect="1" noChangeArrowheads="1"/>
          </p:cNvPicPr>
          <p:nvPr/>
        </p:nvPicPr>
        <p:blipFill>
          <a:blip r:embed="rId5">
            <a:extLst>
              <a:ext uri="{28A0092B-C50C-407E-A947-70E740481C1C}">
                <a14:useLocalDpi xmlns:a14="http://schemas.microsoft.com/office/drawing/2010/main" val="0"/>
              </a:ext>
            </a:extLst>
          </a:blip>
          <a:srcRect t="13026" r="46425" b="26245"/>
          <a:stretch>
            <a:fillRect/>
          </a:stretch>
        </p:blipFill>
        <p:spPr bwMode="auto">
          <a:xfrm>
            <a:off x="5976938" y="1989138"/>
            <a:ext cx="14033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828401"/>
      </p:ext>
    </p:extLst>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r>
              <a:rPr lang="de-DE" altLang="de-DE" sz="3600" smtClean="0">
                <a:solidFill>
                  <a:srgbClr val="CC0099"/>
                </a:solidFill>
              </a:rPr>
              <a:t>Was ist und was tut eine 4.0-Skala?</a:t>
            </a:r>
            <a:r>
              <a:rPr lang="de-DE" altLang="de-DE" sz="4000" smtClean="0"/>
              <a:t> </a:t>
            </a:r>
          </a:p>
        </p:txBody>
      </p:sp>
      <p:sp>
        <p:nvSpPr>
          <p:cNvPr id="603139" name="Rectangle 3"/>
          <p:cNvSpPr>
            <a:spLocks noGrp="1" noChangeArrowheads="1"/>
          </p:cNvSpPr>
          <p:nvPr>
            <p:ph type="body" idx="1"/>
          </p:nvPr>
        </p:nvSpPr>
        <p:spPr>
          <a:xfrm>
            <a:off x="2663825" y="1808163"/>
            <a:ext cx="6022975" cy="4318000"/>
          </a:xfrm>
        </p:spPr>
        <p:txBody>
          <a:bodyPr/>
          <a:lstStyle/>
          <a:p>
            <a:pPr>
              <a:lnSpc>
                <a:spcPct val="90000"/>
              </a:lnSpc>
            </a:pPr>
            <a:r>
              <a:rPr lang="de-DE" altLang="de-DE" sz="2400" smtClean="0"/>
              <a:t>Die 4.0-Skala beschreibt Leistungen anhand von sachbezogenen (Lehrplan, Bildungsstandards) Kriterien auf unterschiedlichen </a:t>
            </a:r>
            <a:r>
              <a:rPr lang="de-DE" altLang="de-DE" sz="2400" b="1" smtClean="0">
                <a:solidFill>
                  <a:srgbClr val="CC0099"/>
                </a:solidFill>
              </a:rPr>
              <a:t>Qualitätsstufen</a:t>
            </a:r>
            <a:r>
              <a:rPr lang="de-DE" altLang="de-DE" sz="2400" smtClean="0"/>
              <a:t> und bewertet diese Leistungen. </a:t>
            </a:r>
          </a:p>
          <a:p>
            <a:pPr>
              <a:lnSpc>
                <a:spcPct val="90000"/>
              </a:lnSpc>
            </a:pPr>
            <a:r>
              <a:rPr lang="de-DE" altLang="de-DE" sz="2400" smtClean="0"/>
              <a:t>Sie legt einen Wert (</a:t>
            </a:r>
            <a:r>
              <a:rPr lang="de-DE" altLang="de-DE" sz="2400" b="1" smtClean="0">
                <a:solidFill>
                  <a:srgbClr val="CC0099"/>
                </a:solidFill>
              </a:rPr>
              <a:t>1.0 – 2.0 – 3.0 – 4.0</a:t>
            </a:r>
            <a:r>
              <a:rPr lang="de-DE" altLang="de-DE" sz="2400" smtClean="0"/>
              <a:t>) für unterschiedliche Qualitätsstufen einer Leistung fest.</a:t>
            </a:r>
          </a:p>
          <a:p>
            <a:pPr>
              <a:lnSpc>
                <a:spcPct val="90000"/>
              </a:lnSpc>
            </a:pPr>
            <a:r>
              <a:rPr lang="de-DE" altLang="de-DE" sz="2400" smtClean="0"/>
              <a:t>Halbe Qualitätsstufenwerte geben den Hinweis darauf, dass eine Leistung im Zwischenbereich“ von zwei Qualitätsstufen liegt. </a:t>
            </a:r>
          </a:p>
        </p:txBody>
      </p:sp>
      <p:grpSp>
        <p:nvGrpSpPr>
          <p:cNvPr id="361476" name="Group 52"/>
          <p:cNvGrpSpPr>
            <a:grpSpLocks/>
          </p:cNvGrpSpPr>
          <p:nvPr/>
        </p:nvGrpSpPr>
        <p:grpSpPr bwMode="auto">
          <a:xfrm>
            <a:off x="287338" y="1125538"/>
            <a:ext cx="2190750" cy="5184775"/>
            <a:chOff x="385" y="1003"/>
            <a:chExt cx="1380" cy="2903"/>
          </a:xfrm>
        </p:grpSpPr>
        <p:pic>
          <p:nvPicPr>
            <p:cNvPr id="361477" name="Picture 3"/>
            <p:cNvPicPr>
              <a:picLocks noChangeAspect="1" noChangeArrowheads="1"/>
            </p:cNvPicPr>
            <p:nvPr/>
          </p:nvPicPr>
          <p:blipFill>
            <a:blip r:embed="rId3">
              <a:extLst>
                <a:ext uri="{28A0092B-C50C-407E-A947-70E740481C1C}">
                  <a14:useLocalDpi xmlns:a14="http://schemas.microsoft.com/office/drawing/2010/main" val="0"/>
                </a:ext>
              </a:extLst>
            </a:blip>
            <a:srcRect l="26974" t="14581" r="27045" b="33392"/>
            <a:stretch>
              <a:fillRect/>
            </a:stretch>
          </p:blipFill>
          <p:spPr bwMode="auto">
            <a:xfrm>
              <a:off x="385" y="1003"/>
              <a:ext cx="1380" cy="2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1478" name="Rectangle 36"/>
            <p:cNvSpPr>
              <a:spLocks noChangeArrowheads="1"/>
            </p:cNvSpPr>
            <p:nvPr/>
          </p:nvSpPr>
          <p:spPr bwMode="auto">
            <a:xfrm>
              <a:off x="727" y="3024"/>
              <a:ext cx="751" cy="42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Tx/>
                <a:buNone/>
              </a:pPr>
              <a:endParaRPr lang="en-US" altLang="de-DE" sz="1800">
                <a:solidFill>
                  <a:srgbClr val="000000"/>
                </a:solidFill>
                <a:cs typeface="Arial" pitchFamily="34" charset="0"/>
              </a:endParaRPr>
            </a:p>
          </p:txBody>
        </p:sp>
        <p:sp>
          <p:nvSpPr>
            <p:cNvPr id="361479" name="Rectangle 37"/>
            <p:cNvSpPr>
              <a:spLocks noChangeArrowheads="1"/>
            </p:cNvSpPr>
            <p:nvPr/>
          </p:nvSpPr>
          <p:spPr bwMode="auto">
            <a:xfrm>
              <a:off x="727" y="2360"/>
              <a:ext cx="650" cy="1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Tx/>
                <a:buNone/>
              </a:pPr>
              <a:endParaRPr lang="en-US" altLang="de-DE" sz="1800">
                <a:solidFill>
                  <a:srgbClr val="000000"/>
                </a:solidFill>
                <a:cs typeface="Arial" pitchFamily="34" charset="0"/>
              </a:endParaRPr>
            </a:p>
          </p:txBody>
        </p:sp>
        <p:sp>
          <p:nvSpPr>
            <p:cNvPr id="361480" name="Rectangle 38"/>
            <p:cNvSpPr>
              <a:spLocks noChangeArrowheads="1"/>
            </p:cNvSpPr>
            <p:nvPr/>
          </p:nvSpPr>
          <p:spPr bwMode="auto">
            <a:xfrm>
              <a:off x="674" y="2029"/>
              <a:ext cx="800"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r>
                <a:rPr lang="de-DE" altLang="de-DE" sz="1800" b="1">
                  <a:solidFill>
                    <a:srgbClr val="000000"/>
                  </a:solidFill>
                  <a:cs typeface="Arial" pitchFamily="34" charset="0"/>
                </a:rPr>
                <a:t>3.0</a:t>
              </a:r>
              <a:r>
                <a:rPr lang="de-DE" altLang="de-DE" sz="1400" b="1">
                  <a:solidFill>
                    <a:srgbClr val="000000"/>
                  </a:solidFill>
                  <a:cs typeface="Arial" pitchFamily="34" charset="0"/>
                </a:rPr>
                <a:t> </a:t>
              </a:r>
              <a:r>
                <a:rPr lang="de-DE" altLang="de-DE" sz="1200">
                  <a:solidFill>
                    <a:srgbClr val="000000"/>
                  </a:solidFill>
                  <a:cs typeface="Arial" pitchFamily="34" charset="0"/>
                </a:rPr>
                <a:t>Zielbild erreicht</a:t>
              </a:r>
            </a:p>
          </p:txBody>
        </p:sp>
        <p:sp>
          <p:nvSpPr>
            <p:cNvPr id="361481" name="Rectangle 39"/>
            <p:cNvSpPr>
              <a:spLocks noChangeArrowheads="1"/>
            </p:cNvSpPr>
            <p:nvPr/>
          </p:nvSpPr>
          <p:spPr bwMode="auto">
            <a:xfrm>
              <a:off x="589" y="1236"/>
              <a:ext cx="930" cy="1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r>
                <a:rPr lang="de-DE" altLang="de-DE" sz="1800" b="1">
                  <a:solidFill>
                    <a:srgbClr val="000000"/>
                  </a:solidFill>
                  <a:cs typeface="Arial" pitchFamily="34" charset="0"/>
                </a:rPr>
                <a:t>4.0</a:t>
              </a:r>
              <a:r>
                <a:rPr lang="de-DE" altLang="de-DE" sz="1200">
                  <a:solidFill>
                    <a:srgbClr val="000000"/>
                  </a:solidFill>
                  <a:cs typeface="Arial" pitchFamily="34" charset="0"/>
                </a:rPr>
                <a:t> Zielbild übertroffen</a:t>
              </a:r>
            </a:p>
          </p:txBody>
        </p:sp>
        <p:sp>
          <p:nvSpPr>
            <p:cNvPr id="361482" name="Rectangle 40"/>
            <p:cNvSpPr>
              <a:spLocks noChangeArrowheads="1"/>
            </p:cNvSpPr>
            <p:nvPr/>
          </p:nvSpPr>
          <p:spPr bwMode="auto">
            <a:xfrm>
              <a:off x="589" y="2772"/>
              <a:ext cx="953" cy="1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r>
                <a:rPr lang="de-DE" altLang="de-DE" sz="1800" b="1">
                  <a:solidFill>
                    <a:srgbClr val="000000"/>
                  </a:solidFill>
                  <a:cs typeface="Arial" pitchFamily="34" charset="0"/>
                </a:rPr>
                <a:t>2.0</a:t>
              </a:r>
              <a:r>
                <a:rPr lang="de-DE" altLang="de-DE" sz="1200">
                  <a:solidFill>
                    <a:srgbClr val="000000"/>
                  </a:solidFill>
                  <a:latin typeface="Arial Narrow" pitchFamily="34" charset="0"/>
                  <a:cs typeface="Arial" pitchFamily="34" charset="0"/>
                </a:rPr>
                <a:t> </a:t>
              </a:r>
              <a:r>
                <a:rPr lang="de-DE" altLang="de-DE" sz="1100">
                  <a:solidFill>
                    <a:srgbClr val="000000"/>
                  </a:solidFill>
                  <a:latin typeface="Arial Narrow" pitchFamily="34" charset="0"/>
                  <a:cs typeface="Arial" pitchFamily="34" charset="0"/>
                </a:rPr>
                <a:t>Zielbild teilweise erreicht</a:t>
              </a:r>
            </a:p>
          </p:txBody>
        </p:sp>
        <p:sp>
          <p:nvSpPr>
            <p:cNvPr id="361483" name="Rectangle 41"/>
            <p:cNvSpPr>
              <a:spLocks noChangeArrowheads="1"/>
            </p:cNvSpPr>
            <p:nvPr/>
          </p:nvSpPr>
          <p:spPr bwMode="auto">
            <a:xfrm>
              <a:off x="674" y="3502"/>
              <a:ext cx="800" cy="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r>
                <a:rPr lang="de-DE" altLang="de-DE" sz="1800" b="1">
                  <a:solidFill>
                    <a:srgbClr val="000000"/>
                  </a:solidFill>
                  <a:cs typeface="Arial" pitchFamily="34" charset="0"/>
                </a:rPr>
                <a:t>1.0</a:t>
              </a:r>
              <a:r>
                <a:rPr lang="de-DE" altLang="de-DE" sz="1400" b="1">
                  <a:solidFill>
                    <a:srgbClr val="000000"/>
                  </a:solidFill>
                  <a:latin typeface="Arial Narrow" pitchFamily="34" charset="0"/>
                  <a:cs typeface="Arial" pitchFamily="34" charset="0"/>
                </a:rPr>
                <a:t> </a:t>
              </a:r>
              <a:r>
                <a:rPr lang="de-DE" altLang="de-DE" sz="1200">
                  <a:solidFill>
                    <a:srgbClr val="000000"/>
                  </a:solidFill>
                  <a:latin typeface="Arial Narrow" pitchFamily="34" charset="0"/>
                  <a:cs typeface="Arial" pitchFamily="34" charset="0"/>
                </a:rPr>
                <a:t>mit Hilfe 2.0 bzw. 3.0</a:t>
              </a:r>
            </a:p>
          </p:txBody>
        </p:sp>
      </p:grpSp>
    </p:spTree>
    <p:extLst>
      <p:ext uri="{BB962C8B-B14F-4D97-AF65-F5344CB8AC3E}">
        <p14:creationId xmlns:p14="http://schemas.microsoft.com/office/powerpoint/2010/main" val="2519918984"/>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3139">
                                            <p:txEl>
                                              <p:pRg st="0" end="0"/>
                                            </p:txEl>
                                          </p:spTgt>
                                        </p:tgtEl>
                                        <p:attrNameLst>
                                          <p:attrName>style.visibility</p:attrName>
                                        </p:attrNameLst>
                                      </p:cBhvr>
                                      <p:to>
                                        <p:strVal val="visible"/>
                                      </p:to>
                                    </p:set>
                                    <p:anim calcmode="lin" valueType="num">
                                      <p:cBhvr>
                                        <p:cTn id="7" dur="500" fill="hold"/>
                                        <p:tgtEl>
                                          <p:spTgt spid="6031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0313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03139">
                                            <p:txEl>
                                              <p:pRg st="1" end="1"/>
                                            </p:txEl>
                                          </p:spTgt>
                                        </p:tgtEl>
                                        <p:attrNameLst>
                                          <p:attrName>style.visibility</p:attrName>
                                        </p:attrNameLst>
                                      </p:cBhvr>
                                      <p:to>
                                        <p:strVal val="visible"/>
                                      </p:to>
                                    </p:set>
                                    <p:anim calcmode="lin" valueType="num">
                                      <p:cBhvr>
                                        <p:cTn id="13" dur="500" fill="hold"/>
                                        <p:tgtEl>
                                          <p:spTgt spid="60313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0313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03139">
                                            <p:txEl>
                                              <p:pRg st="2" end="2"/>
                                            </p:txEl>
                                          </p:spTgt>
                                        </p:tgtEl>
                                        <p:attrNameLst>
                                          <p:attrName>style.visibility</p:attrName>
                                        </p:attrNameLst>
                                      </p:cBhvr>
                                      <p:to>
                                        <p:strVal val="visible"/>
                                      </p:to>
                                    </p:set>
                                    <p:anim calcmode="lin" valueType="num">
                                      <p:cBhvr>
                                        <p:cTn id="19" dur="500" fill="hold"/>
                                        <p:tgtEl>
                                          <p:spTgt spid="60313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03139">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3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lstStyle/>
          <a:p>
            <a:r>
              <a:rPr lang="de-DE" altLang="de-DE" sz="2800" smtClean="0">
                <a:solidFill>
                  <a:srgbClr val="CC0099"/>
                </a:solidFill>
              </a:rPr>
              <a:t>Erstellung einer 4.0-Skala Schritt für Schritt</a:t>
            </a:r>
          </a:p>
        </p:txBody>
      </p:sp>
      <p:sp>
        <p:nvSpPr>
          <p:cNvPr id="607235" name="Rectangle 3"/>
          <p:cNvSpPr>
            <a:spLocks noGrp="1" noChangeArrowheads="1"/>
          </p:cNvSpPr>
          <p:nvPr>
            <p:ph type="body" idx="1"/>
          </p:nvPr>
        </p:nvSpPr>
        <p:spPr>
          <a:xfrm>
            <a:off x="468313" y="1484313"/>
            <a:ext cx="8229600" cy="4392612"/>
          </a:xfrm>
        </p:spPr>
        <p:txBody>
          <a:bodyPr/>
          <a:lstStyle/>
          <a:p>
            <a:pPr marL="180975" indent="-180975">
              <a:lnSpc>
                <a:spcPct val="120000"/>
              </a:lnSpc>
            </a:pPr>
            <a:r>
              <a:rPr lang="de-DE" altLang="de-DE" sz="1800" smtClean="0">
                <a:latin typeface="TheSansCorrespondence"/>
              </a:rPr>
              <a:t>1</a:t>
            </a:r>
            <a:r>
              <a:rPr lang="de-DE" altLang="de-DE" sz="2400" smtClean="0">
                <a:latin typeface="TheSansCorrespondence"/>
              </a:rPr>
              <a:t>. Ausgehend von einer </a:t>
            </a:r>
            <a:r>
              <a:rPr lang="de-DE" altLang="de-DE" sz="2400" b="1" smtClean="0">
                <a:solidFill>
                  <a:srgbClr val="CC0099"/>
                </a:solidFill>
                <a:latin typeface="TheSansCorrespondence"/>
              </a:rPr>
              <a:t>Aufgabe</a:t>
            </a:r>
            <a:r>
              <a:rPr lang="de-DE" altLang="de-DE" sz="2400" smtClean="0">
                <a:latin typeface="TheSansCorrespondence"/>
              </a:rPr>
              <a:t>, die neuartig für die Schülerinnen und Schüler und geeignet ist, </a:t>
            </a:r>
            <a:r>
              <a:rPr lang="de-DE" altLang="de-DE" sz="2400" b="1" smtClean="0">
                <a:solidFill>
                  <a:srgbClr val="CC0099"/>
                </a:solidFill>
                <a:latin typeface="TheSansCorrespondence"/>
              </a:rPr>
              <a:t>Kompetenz </a:t>
            </a:r>
            <a:r>
              <a:rPr lang="de-DE" altLang="de-DE" sz="2400" smtClean="0">
                <a:latin typeface="TheSansCorrespondence"/>
              </a:rPr>
              <a:t>in unterschiedlicher Ausprägung </a:t>
            </a:r>
            <a:r>
              <a:rPr lang="de-DE" altLang="de-DE" sz="2400" b="1" smtClean="0">
                <a:solidFill>
                  <a:srgbClr val="CC0099"/>
                </a:solidFill>
                <a:latin typeface="TheSansCorrespondence"/>
              </a:rPr>
              <a:t>sichtbar zu machen</a:t>
            </a:r>
            <a:r>
              <a:rPr lang="de-DE" altLang="de-DE" sz="2400" smtClean="0">
                <a:latin typeface="TheSansCorrespondence"/>
              </a:rPr>
              <a:t>, legen Sie </a:t>
            </a:r>
            <a:r>
              <a:rPr lang="de-DE" altLang="de-DE" sz="2400" b="1" smtClean="0">
                <a:solidFill>
                  <a:srgbClr val="CC0099"/>
                </a:solidFill>
                <a:latin typeface="TheSansCorrespondence"/>
              </a:rPr>
              <a:t>Kriterien</a:t>
            </a:r>
            <a:r>
              <a:rPr lang="de-DE" altLang="de-DE" sz="2400" smtClean="0">
                <a:latin typeface="TheSansCorrespondence"/>
              </a:rPr>
              <a:t> für die Beurteilung des Produktes fest, das bei der Lösung der Aufgabe entsteht und die dahinterliegende Kompetenz sichtbar macht (z.B. Aufgabe erfüllt; gedankliche Richtigkeit, Übersichtlichkeit der Darstellung, Rechenrichtigkeit). </a:t>
            </a:r>
            <a:br>
              <a:rPr lang="de-DE" altLang="de-DE" sz="2400" smtClean="0">
                <a:latin typeface="TheSansCorrespondence"/>
              </a:rPr>
            </a:br>
            <a:endParaRPr lang="de-DE" altLang="de-DE" sz="1800" smtClean="0">
              <a:latin typeface="TheSansCorrespondence"/>
            </a:endParaRPr>
          </a:p>
        </p:txBody>
      </p:sp>
    </p:spTree>
    <p:extLst>
      <p:ext uri="{BB962C8B-B14F-4D97-AF65-F5344CB8AC3E}">
        <p14:creationId xmlns:p14="http://schemas.microsoft.com/office/powerpoint/2010/main" val="1972423559"/>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07235">
                                            <p:txEl>
                                              <p:pRg st="0" end="0"/>
                                            </p:txEl>
                                          </p:spTgt>
                                        </p:tgtEl>
                                        <p:attrNameLst>
                                          <p:attrName>style.visibility</p:attrName>
                                        </p:attrNameLst>
                                      </p:cBhvr>
                                      <p:to>
                                        <p:strVal val="visible"/>
                                      </p:to>
                                    </p:set>
                                    <p:anim calcmode="lin" valueType="num">
                                      <p:cBhvr>
                                        <p:cTn id="7" dur="500" fill="hold"/>
                                        <p:tgtEl>
                                          <p:spTgt spid="6072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0723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7235" grpId="0" build="p"/>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90146" name="Group 12"/>
          <p:cNvGrpSpPr>
            <a:grpSpLocks/>
          </p:cNvGrpSpPr>
          <p:nvPr/>
        </p:nvGrpSpPr>
        <p:grpSpPr bwMode="auto">
          <a:xfrm>
            <a:off x="179388" y="296863"/>
            <a:ext cx="8569325" cy="5653087"/>
            <a:chOff x="113" y="187"/>
            <a:chExt cx="5398" cy="3561"/>
          </a:xfrm>
        </p:grpSpPr>
        <p:sp>
          <p:nvSpPr>
            <p:cNvPr id="390147" name="Rectangle 4"/>
            <p:cNvSpPr>
              <a:spLocks noChangeArrowheads="1"/>
            </p:cNvSpPr>
            <p:nvPr/>
          </p:nvSpPr>
          <p:spPr bwMode="auto">
            <a:xfrm>
              <a:off x="1565" y="799"/>
              <a:ext cx="2291" cy="318"/>
            </a:xfrm>
            <a:prstGeom prst="rect">
              <a:avLst/>
            </a:prstGeom>
            <a:solidFill>
              <a:srgbClr val="FFCC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2400">
                  <a:solidFill>
                    <a:srgbClr val="000000"/>
                  </a:solidFill>
                  <a:cs typeface="Arial" pitchFamily="34" charset="0"/>
                </a:rPr>
                <a:t>Langfristiges Ziel</a:t>
              </a:r>
            </a:p>
          </p:txBody>
        </p:sp>
        <p:sp>
          <p:nvSpPr>
            <p:cNvPr id="390148" name="Rectangle 5"/>
            <p:cNvSpPr>
              <a:spLocks noChangeArrowheads="1"/>
            </p:cNvSpPr>
            <p:nvPr/>
          </p:nvSpPr>
          <p:spPr bwMode="auto">
            <a:xfrm>
              <a:off x="1587" y="1320"/>
              <a:ext cx="2291" cy="318"/>
            </a:xfrm>
            <a:prstGeom prst="rect">
              <a:avLst/>
            </a:prstGeom>
            <a:solidFill>
              <a:srgbClr val="FFCC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1800">
                  <a:solidFill>
                    <a:srgbClr val="000000"/>
                  </a:solidFill>
                  <a:cs typeface="Arial" pitchFamily="34" charset="0"/>
                </a:rPr>
                <a:t>„Big idea“, Kernfragen, Kernideen</a:t>
              </a:r>
            </a:p>
          </p:txBody>
        </p:sp>
        <p:sp>
          <p:nvSpPr>
            <p:cNvPr id="390149" name="Rectangle 7"/>
            <p:cNvSpPr>
              <a:spLocks noChangeArrowheads="1"/>
            </p:cNvSpPr>
            <p:nvPr/>
          </p:nvSpPr>
          <p:spPr bwMode="auto">
            <a:xfrm>
              <a:off x="930" y="2455"/>
              <a:ext cx="3787" cy="318"/>
            </a:xfrm>
            <a:prstGeom prst="rect">
              <a:avLst/>
            </a:prstGeom>
            <a:solidFill>
              <a:srgbClr val="FFCC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1800">
                  <a:solidFill>
                    <a:srgbClr val="000000"/>
                  </a:solidFill>
                  <a:cs typeface="Arial" pitchFamily="34" charset="0"/>
                </a:rPr>
                <a:t>Authentische Leistungsaufgabe(n) - Schularbeit</a:t>
              </a:r>
            </a:p>
          </p:txBody>
        </p:sp>
        <p:sp>
          <p:nvSpPr>
            <p:cNvPr id="390150" name="Rectangle 8"/>
            <p:cNvSpPr>
              <a:spLocks noChangeArrowheads="1"/>
            </p:cNvSpPr>
            <p:nvPr/>
          </p:nvSpPr>
          <p:spPr bwMode="auto">
            <a:xfrm>
              <a:off x="1587" y="2931"/>
              <a:ext cx="2291" cy="318"/>
            </a:xfrm>
            <a:prstGeom prst="rect">
              <a:avLst/>
            </a:prstGeom>
            <a:solidFill>
              <a:srgbClr val="FFCC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1800">
                  <a:solidFill>
                    <a:srgbClr val="000000"/>
                  </a:solidFill>
                  <a:cs typeface="Arial" pitchFamily="34" charset="0"/>
                </a:rPr>
                <a:t>Bewertung (4.0 Skalen)</a:t>
              </a:r>
            </a:p>
          </p:txBody>
        </p:sp>
        <p:sp>
          <p:nvSpPr>
            <p:cNvPr id="390151" name="Rectangle 9"/>
            <p:cNvSpPr>
              <a:spLocks noChangeArrowheads="1"/>
            </p:cNvSpPr>
            <p:nvPr/>
          </p:nvSpPr>
          <p:spPr bwMode="auto">
            <a:xfrm>
              <a:off x="1383" y="187"/>
              <a:ext cx="2721" cy="408"/>
            </a:xfrm>
            <a:prstGeom prst="rect">
              <a:avLst/>
            </a:prstGeom>
            <a:solidFill>
              <a:srgbClr val="FF99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4000">
                  <a:solidFill>
                    <a:srgbClr val="000000"/>
                  </a:solidFill>
                  <a:cs typeface="Arial" pitchFamily="34" charset="0"/>
                </a:rPr>
                <a:t>„vom Ende her“</a:t>
              </a:r>
            </a:p>
          </p:txBody>
        </p:sp>
        <p:sp>
          <p:nvSpPr>
            <p:cNvPr id="390152" name="Rectangle 44"/>
            <p:cNvSpPr>
              <a:spLocks noChangeArrowheads="1"/>
            </p:cNvSpPr>
            <p:nvPr/>
          </p:nvSpPr>
          <p:spPr bwMode="auto">
            <a:xfrm>
              <a:off x="930" y="1820"/>
              <a:ext cx="3787" cy="476"/>
            </a:xfrm>
            <a:prstGeom prst="rect">
              <a:avLst/>
            </a:prstGeom>
            <a:solidFill>
              <a:srgbClr val="FFCC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1800">
                  <a:solidFill>
                    <a:srgbClr val="000000"/>
                  </a:solidFill>
                  <a:cs typeface="Arial" pitchFamily="34" charset="0"/>
                </a:rPr>
                <a:t>Wissen – Verstehen – Tun können</a:t>
              </a:r>
            </a:p>
            <a:p>
              <a:pPr algn="ctr" fontAlgn="base">
                <a:spcBef>
                  <a:spcPct val="0"/>
                </a:spcBef>
                <a:spcAft>
                  <a:spcPct val="0"/>
                </a:spcAft>
                <a:buFontTx/>
                <a:buNone/>
              </a:pPr>
              <a:r>
                <a:rPr lang="de-DE" altLang="de-DE" sz="1800">
                  <a:solidFill>
                    <a:srgbClr val="000000"/>
                  </a:solidFill>
                  <a:cs typeface="Arial" pitchFamily="34" charset="0"/>
                </a:rPr>
                <a:t>Lehrplan - Kompetenzmodelle - Bildungsstandards</a:t>
              </a:r>
            </a:p>
          </p:txBody>
        </p:sp>
        <p:sp>
          <p:nvSpPr>
            <p:cNvPr id="390153" name="AutoShape 49"/>
            <p:cNvSpPr>
              <a:spLocks noChangeArrowheads="1"/>
            </p:cNvSpPr>
            <p:nvPr/>
          </p:nvSpPr>
          <p:spPr bwMode="auto">
            <a:xfrm>
              <a:off x="113" y="1412"/>
              <a:ext cx="817" cy="408"/>
            </a:xfrm>
            <a:prstGeom prst="wedgeRoundRectCallout">
              <a:avLst>
                <a:gd name="adj1" fmla="val 73255"/>
                <a:gd name="adj2" fmla="val 124509"/>
                <a:gd name="adj3" fmla="val 16667"/>
              </a:avLst>
            </a:prstGeom>
            <a:solidFill>
              <a:srgbClr val="FFCC99"/>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1800">
                  <a:solidFill>
                    <a:srgbClr val="000000"/>
                  </a:solidFill>
                  <a:cs typeface="Arial" pitchFamily="34" charset="0"/>
                </a:rPr>
                <a:t>INPUT</a:t>
              </a:r>
            </a:p>
          </p:txBody>
        </p:sp>
        <p:sp>
          <p:nvSpPr>
            <p:cNvPr id="390154" name="AutoShape 50"/>
            <p:cNvSpPr>
              <a:spLocks noChangeArrowheads="1"/>
            </p:cNvSpPr>
            <p:nvPr/>
          </p:nvSpPr>
          <p:spPr bwMode="auto">
            <a:xfrm>
              <a:off x="4694" y="1366"/>
              <a:ext cx="817" cy="408"/>
            </a:xfrm>
            <a:prstGeom prst="wedgeRoundRectCallout">
              <a:avLst>
                <a:gd name="adj1" fmla="val -72032"/>
                <a:gd name="adj2" fmla="val 140194"/>
                <a:gd name="adj3" fmla="val 16667"/>
              </a:avLst>
            </a:prstGeom>
            <a:solidFill>
              <a:srgbClr val="FFCC99"/>
            </a:solidFill>
            <a:ln w="9525">
              <a:solidFill>
                <a:schemeClr val="tx1"/>
              </a:solidFill>
              <a:miter lim="800000"/>
              <a:headEnd/>
              <a:tailEnd/>
            </a:ln>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1800">
                  <a:solidFill>
                    <a:srgbClr val="000000"/>
                  </a:solidFill>
                  <a:cs typeface="Arial" pitchFamily="34" charset="0"/>
                </a:rPr>
                <a:t>OUTPUT</a:t>
              </a:r>
            </a:p>
          </p:txBody>
        </p:sp>
        <p:sp>
          <p:nvSpPr>
            <p:cNvPr id="390155" name="Rectangle 8"/>
            <p:cNvSpPr>
              <a:spLocks noChangeArrowheads="1"/>
            </p:cNvSpPr>
            <p:nvPr/>
          </p:nvSpPr>
          <p:spPr bwMode="auto">
            <a:xfrm>
              <a:off x="1587" y="3430"/>
              <a:ext cx="2291" cy="318"/>
            </a:xfrm>
            <a:prstGeom prst="rect">
              <a:avLst/>
            </a:prstGeom>
            <a:solidFill>
              <a:srgbClr val="FFCC99"/>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1800">
                  <a:solidFill>
                    <a:srgbClr val="000000"/>
                  </a:solidFill>
                  <a:cs typeface="Arial" pitchFamily="34" charset="0"/>
                </a:rPr>
                <a:t>WEG FREI</a:t>
              </a:r>
            </a:p>
          </p:txBody>
        </p:sp>
      </p:grpSp>
    </p:spTree>
    <p:extLst>
      <p:ext uri="{BB962C8B-B14F-4D97-AF65-F5344CB8AC3E}">
        <p14:creationId xmlns:p14="http://schemas.microsoft.com/office/powerpoint/2010/main" val="83498615"/>
      </p:ext>
    </p:extLst>
  </p:cSld>
  <p:clrMapOvr>
    <a:masterClrMapping/>
  </p:clrMapOvr>
  <p:transition spd="slow">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ChangeArrowheads="1"/>
          </p:cNvSpPr>
          <p:nvPr/>
        </p:nvSpPr>
        <p:spPr bwMode="auto">
          <a:xfrm>
            <a:off x="4479925" y="32464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fontAlgn="base">
              <a:spcBef>
                <a:spcPct val="0"/>
              </a:spcBef>
              <a:spcAft>
                <a:spcPct val="0"/>
              </a:spcAft>
              <a:buFontTx/>
              <a:buNone/>
            </a:pPr>
            <a:endParaRPr lang="en-US" altLang="de-DE" sz="1800">
              <a:solidFill>
                <a:srgbClr val="000000"/>
              </a:solidFill>
              <a:latin typeface="Arial" pitchFamily="34" charset="0"/>
              <a:cs typeface="Arial" pitchFamily="34" charset="0"/>
            </a:endParaRPr>
          </a:p>
        </p:txBody>
      </p:sp>
      <p:graphicFrame>
        <p:nvGraphicFramePr>
          <p:cNvPr id="492596" name="Group 52"/>
          <p:cNvGraphicFramePr>
            <a:graphicFrameLocks noGrp="1"/>
          </p:cNvGraphicFramePr>
          <p:nvPr/>
        </p:nvGraphicFramePr>
        <p:xfrm>
          <a:off x="142875" y="152400"/>
          <a:ext cx="8824913" cy="6526213"/>
        </p:xfrm>
        <a:graphic>
          <a:graphicData uri="http://schemas.openxmlformats.org/drawingml/2006/table">
            <a:tbl>
              <a:tblPr/>
              <a:tblGrid>
                <a:gridCol w="2592388"/>
                <a:gridCol w="6232525"/>
              </a:tblGrid>
              <a:tr h="396897">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800" b="1" i="0" u="none" strike="noStrike" cap="none" normalizeH="0" baseline="0" dirty="0" smtClean="0">
                          <a:ln>
                            <a:noFill/>
                          </a:ln>
                          <a:solidFill>
                            <a:schemeClr val="tx1"/>
                          </a:solidFill>
                          <a:effectLst/>
                          <a:latin typeface="Arial" pitchFamily="34" charset="0"/>
                          <a:cs typeface="Arial" pitchFamily="34" charset="0"/>
                        </a:rPr>
                        <a:t>Situation/</a:t>
                      </a:r>
                      <a:r>
                        <a:rPr kumimoji="0" lang="en-US" altLang="de-DE" sz="1800" b="1" i="0" u="none" strike="noStrike" cap="none" normalizeH="0" baseline="0" dirty="0" err="1" smtClean="0">
                          <a:ln>
                            <a:noFill/>
                          </a:ln>
                          <a:solidFill>
                            <a:schemeClr val="tx1"/>
                          </a:solidFill>
                          <a:effectLst/>
                          <a:latin typeface="Arial" pitchFamily="34" charset="0"/>
                          <a:cs typeface="Arial" pitchFamily="34" charset="0"/>
                        </a:rPr>
                        <a:t>Kontext</a:t>
                      </a:r>
                      <a:r>
                        <a:rPr kumimoji="0" lang="en-US" altLang="de-DE" sz="1800" b="1" i="0" u="none" strike="noStrike" cap="none" normalizeH="0" baseline="0" dirty="0" smtClean="0">
                          <a:ln>
                            <a:noFill/>
                          </a:ln>
                          <a:solidFill>
                            <a:schemeClr val="tx1"/>
                          </a:solidFill>
                          <a:effectLst/>
                          <a:latin typeface="Arial" pitchFamily="34" charset="0"/>
                          <a:cs typeface="Arial" pitchFamily="34" charset="0"/>
                        </a:rPr>
                        <a:t>:</a:t>
                      </a:r>
                      <a:endParaRPr kumimoji="0" lang="de-DE" altLang="de-DE" sz="1800" b="1" i="0" u="none" strike="noStrike" cap="none" normalizeH="0" baseline="0" dirty="0" smtClean="0">
                        <a:ln>
                          <a:noFill/>
                        </a:ln>
                        <a:solidFill>
                          <a:schemeClr val="tx1"/>
                        </a:solidFill>
                        <a:effectLst/>
                        <a:latin typeface="Arial" pitchFamily="34" charset="0"/>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de-DE"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Bike </a:t>
                      </a:r>
                      <a:r>
                        <a:rPr kumimoji="0" lang="de-AT" altLang="de-DE"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to</a:t>
                      </a:r>
                      <a:r>
                        <a:rPr kumimoji="0" lang="de-AT" altLang="de-DE"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de-AT" altLang="de-DE" sz="14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school</a:t>
                      </a:r>
                      <a:r>
                        <a:rPr kumimoji="0" lang="de-AT" altLang="de-DE" sz="1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58315">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itchFamily="34" charset="0"/>
                          <a:cs typeface="Arial" pitchFamily="34" charset="0"/>
                        </a:rPr>
                        <a:t>Ziel:</a:t>
                      </a:r>
                      <a:endParaRPr kumimoji="0" lang="de-DE" altLang="de-DE" sz="1800" b="0" i="0" u="none" strike="noStrike" cap="none" normalizeH="0" baseline="0" smtClean="0">
                        <a:ln>
                          <a:noFill/>
                        </a:ln>
                        <a:solidFill>
                          <a:srgbClr val="000000"/>
                        </a:solidFill>
                        <a:effectLst/>
                        <a:latin typeface="Arial" pitchFamily="34" charset="0"/>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400" b="0" i="0" u="none" strike="noStrike" cap="none" normalizeH="0" baseline="0" smtClean="0">
                          <a:ln>
                            <a:noFill/>
                          </a:ln>
                          <a:solidFill>
                            <a:srgbClr val="000000"/>
                          </a:solidFill>
                          <a:effectLst/>
                          <a:latin typeface="Arial" pitchFamily="34" charset="0"/>
                          <a:ea typeface="Calibri" pitchFamily="34" charset="0"/>
                          <a:cs typeface="Arial" pitchFamily="34" charset="0"/>
                        </a:rPr>
                        <a:t>Lebenssituationen (Mobilität, </a:t>
                      </a:r>
                      <a:r>
                        <a:rPr kumimoji="0" lang="de-DE" altLang="de-DE" sz="1400" b="0" i="0" u="none" strike="noStrike" cap="none" normalizeH="0" baseline="0" smtClean="0">
                          <a:ln>
                            <a:noFill/>
                          </a:ln>
                          <a:solidFill>
                            <a:srgbClr val="000000"/>
                          </a:solidFill>
                          <a:effectLst/>
                          <a:latin typeface="Arial" pitchFamily="34" charset="0"/>
                          <a:ea typeface="Calibri" pitchFamily="34" charset="0"/>
                          <a:cs typeface="Arial" pitchFamily="34" charset="0"/>
                        </a:rPr>
                        <a:t>S</a:t>
                      </a:r>
                      <a:r>
                        <a:rPr kumimoji="0" lang="de-AT" altLang="de-DE" sz="1400" b="0" i="0" u="none" strike="noStrike" cap="none" normalizeH="0" baseline="0" smtClean="0">
                          <a:ln>
                            <a:noFill/>
                          </a:ln>
                          <a:solidFill>
                            <a:srgbClr val="000000"/>
                          </a:solidFill>
                          <a:effectLst/>
                          <a:latin typeface="Arial" pitchFamily="34" charset="0"/>
                          <a:ea typeface="Calibri" pitchFamily="34" charset="0"/>
                          <a:cs typeface="Arial" pitchFamily="34" charset="0"/>
                        </a:rPr>
                        <a:t>port) mit Modellen der Mathematik darstellen. </a:t>
                      </a: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400" b="0" i="0" u="none" strike="noStrike" cap="none" normalizeH="0" baseline="0" smtClean="0">
                          <a:ln>
                            <a:noFill/>
                          </a:ln>
                          <a:solidFill>
                            <a:srgbClr val="000000"/>
                          </a:solidFill>
                          <a:effectLst/>
                          <a:latin typeface="Arial" pitchFamily="34" charset="0"/>
                          <a:ea typeface="Calibri" pitchFamily="34" charset="0"/>
                          <a:cs typeface="Arial" pitchFamily="34" charset="0"/>
                        </a:rPr>
                        <a:t>Darstellen, Modellbilden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smtClean="0">
                          <a:ln>
                            <a:noFill/>
                          </a:ln>
                          <a:solidFill>
                            <a:srgbClr val="000000"/>
                          </a:solidFill>
                          <a:effectLst/>
                          <a:latin typeface="Arial" pitchFamily="34" charset="0"/>
                          <a:ea typeface="Calibri" pitchFamily="34" charset="0"/>
                          <a:cs typeface="Arial" pitchFamily="34" charset="0"/>
                        </a:rPr>
                        <a:t>Rechnen, Operieren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smtClean="0">
                          <a:ln>
                            <a:noFill/>
                          </a:ln>
                          <a:solidFill>
                            <a:srgbClr val="000000"/>
                          </a:solidFill>
                          <a:effectLst/>
                          <a:latin typeface="Arial" pitchFamily="34" charset="0"/>
                          <a:ea typeface="Calibri" pitchFamily="34" charset="0"/>
                          <a:cs typeface="Arial" pitchFamily="34" charset="0"/>
                        </a:rPr>
                        <a:t>Interpretieren</a:t>
                      </a:r>
                      <a:endParaRPr kumimoji="0" lang="de-AT" altLang="de-DE" sz="1400" b="0" i="0" u="none" strike="noStrike" cap="none" normalizeH="0" baseline="0" smtClean="0">
                        <a:ln>
                          <a:noFill/>
                        </a:ln>
                        <a:solidFill>
                          <a:srgbClr val="000000"/>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400" b="0" i="0" u="none" strike="noStrike" cap="none" normalizeH="0" baseline="0" smtClean="0">
                          <a:ln>
                            <a:noFill/>
                          </a:ln>
                          <a:solidFill>
                            <a:srgbClr val="000000"/>
                          </a:solidFill>
                          <a:effectLst/>
                          <a:latin typeface="Arial" pitchFamily="34" charset="0"/>
                          <a:ea typeface="Calibri" pitchFamily="34" charset="0"/>
                          <a:cs typeface="Arial" pitchFamily="34" charset="0"/>
                        </a:rPr>
                        <a:t>Zielt ab auf BiSta. Kompetenzmodell M8; H1,H2,H3 / I2 / K1,K2;K3</a:t>
                      </a:r>
                      <a:r>
                        <a:rPr kumimoji="0" lang="de-DE" altLang="de-DE" sz="1400" b="0" i="0" u="none" strike="noStrike" cap="none" normalizeH="0" baseline="0" smtClean="0">
                          <a:ln>
                            <a:noFill/>
                          </a:ln>
                          <a:solidFill>
                            <a:srgbClr val="000000"/>
                          </a:solidFill>
                          <a:effectLst/>
                          <a:latin typeface="Arial" pitchFamily="34" charset="0"/>
                          <a:ea typeface="Calibri" pitchFamily="34" charset="0"/>
                          <a:cs typeface="Arial" pitchFamily="34" charset="0"/>
                        </a:rPr>
                        <a:t> </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0236">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itchFamily="34" charset="0"/>
                          <a:cs typeface="Arial" pitchFamily="34" charset="0"/>
                        </a:rPr>
                        <a:t>Produkt/Leistung:</a:t>
                      </a:r>
                      <a:endParaRPr kumimoji="0" lang="de-DE" altLang="de-DE" sz="1800" b="0" i="0" u="none" strike="noStrike" cap="none" normalizeH="0" baseline="0" smtClean="0">
                        <a:ln>
                          <a:noFill/>
                        </a:ln>
                        <a:solidFill>
                          <a:srgbClr val="000000"/>
                        </a:solidFill>
                        <a:effectLst/>
                        <a:latin typeface="Arial" pitchFamily="34" charset="0"/>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smtClean="0">
                          <a:ln>
                            <a:noFill/>
                          </a:ln>
                          <a:solidFill>
                            <a:srgbClr val="000000"/>
                          </a:solidFill>
                          <a:effectLst/>
                          <a:latin typeface="Arial" pitchFamily="34" charset="0"/>
                          <a:ea typeface="Calibri" pitchFamily="34" charset="0"/>
                          <a:cs typeface="Arial" pitchFamily="34" charset="0"/>
                        </a:rPr>
                        <a:t>Poster</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82609">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800" b="1" i="0" u="none" strike="noStrike" cap="none" normalizeH="0" baseline="0" smtClean="0">
                          <a:ln>
                            <a:noFill/>
                          </a:ln>
                          <a:solidFill>
                            <a:srgbClr val="000000"/>
                          </a:solidFill>
                          <a:effectLst/>
                          <a:latin typeface="Arial" pitchFamily="34" charset="0"/>
                          <a:cs typeface="Arial" pitchFamily="34" charset="0"/>
                        </a:rPr>
                        <a:t>Für wen?</a:t>
                      </a:r>
                      <a:endParaRPr kumimoji="0" lang="de-DE" altLang="de-DE" sz="1800" b="0" i="0" u="none" strike="noStrike" cap="none" normalizeH="0" baseline="0" smtClean="0">
                        <a:ln>
                          <a:noFill/>
                        </a:ln>
                        <a:solidFill>
                          <a:srgbClr val="000000"/>
                        </a:solidFill>
                        <a:effectLst/>
                        <a:latin typeface="Arial" pitchFamily="34" charset="0"/>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de-DE" sz="1400" b="0" i="0" u="none" strike="noStrike" cap="none" normalizeH="0" baseline="0" smtClean="0">
                          <a:ln>
                            <a:noFill/>
                          </a:ln>
                          <a:solidFill>
                            <a:schemeClr val="tx1"/>
                          </a:solidFill>
                          <a:effectLst/>
                          <a:latin typeface="Arial" pitchFamily="34" charset="0"/>
                          <a:ea typeface="Calibri" pitchFamily="34" charset="0"/>
                          <a:cs typeface="Arial" pitchFamily="34" charset="0"/>
                        </a:rPr>
                        <a:t>Postersession „Mathe trifft Bike“</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6733">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800" b="1" i="0" u="none" strike="noStrike" cap="none" normalizeH="0" baseline="0" smtClean="0">
                          <a:ln>
                            <a:noFill/>
                          </a:ln>
                          <a:solidFill>
                            <a:srgbClr val="000000"/>
                          </a:solidFill>
                          <a:effectLst/>
                          <a:latin typeface="Arial" pitchFamily="34" charset="0"/>
                          <a:cs typeface="Arial" pitchFamily="34" charset="0"/>
                        </a:rPr>
                        <a:t>In welcher Rolle?</a:t>
                      </a:r>
                      <a:endParaRPr kumimoji="0" lang="de-DE" altLang="de-DE" sz="1800" b="0" i="0" u="none" strike="noStrike" cap="none" normalizeH="0" baseline="0" smtClean="0">
                        <a:ln>
                          <a:noFill/>
                        </a:ln>
                        <a:solidFill>
                          <a:srgbClr val="000000"/>
                        </a:solidFill>
                        <a:effectLst/>
                        <a:latin typeface="Arial" pitchFamily="34" charset="0"/>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400" b="0" i="0" u="none" strike="noStrike" cap="none" normalizeH="0" baseline="0" smtClean="0">
                          <a:ln>
                            <a:noFill/>
                          </a:ln>
                          <a:solidFill>
                            <a:srgbClr val="000000"/>
                          </a:solidFill>
                          <a:effectLst/>
                          <a:latin typeface="Arial" pitchFamily="34" charset="0"/>
                          <a:cs typeface="Arial" pitchFamily="34" charset="0"/>
                        </a:rPr>
                        <a:t>Biker</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737265">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de-DE" sz="1800" b="1" i="0" u="none" strike="noStrike" cap="none" normalizeH="0" baseline="0" smtClean="0">
                          <a:ln>
                            <a:noFill/>
                          </a:ln>
                          <a:solidFill>
                            <a:srgbClr val="000000"/>
                          </a:solidFill>
                          <a:effectLst/>
                          <a:latin typeface="Arial" pitchFamily="34" charset="0"/>
                          <a:cs typeface="Arial" pitchFamily="34" charset="0"/>
                        </a:rPr>
                        <a:t>Aufgabenstellung:</a:t>
                      </a:r>
                      <a:endParaRPr kumimoji="0" lang="de-DE" altLang="de-DE" sz="1800" b="0" i="0" u="none" strike="noStrike" cap="none" normalizeH="0" baseline="0" smtClean="0">
                        <a:ln>
                          <a:noFill/>
                        </a:ln>
                        <a:solidFill>
                          <a:srgbClr val="000000"/>
                        </a:solidFill>
                        <a:effectLst/>
                        <a:latin typeface="Arial" pitchFamily="34" charset="0"/>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Dein Freund fährt in 30 min eine Strecke von 8 km, du fährst in …..min ….km.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Stelle die Fahrt deines Freundes in einer (Werte)Tabelle dar.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Übertrage die Tabelle in das Koordinatensystem.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Stelle deine Fahrt in einer Wertetabelle dar.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Übertrage auch diese in ein Koordinatensystem (Funktionsgraf)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Vergleiche den Funktionsgrafen der Radfahrt deines Freundes mit dem deiner Radfahrt.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Triff dazu Aussagen.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(Stelle beide Fahrten mit Gleichungen dar.)</a:t>
                      </a:r>
                      <a:endParaRPr kumimoji="0" lang="de-DE" altLang="de-DE"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de-AT" altLang="de-DE"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54158">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de-DE" sz="1800" b="1" i="0" u="none" strike="noStrike" cap="none" normalizeH="0" baseline="0" smtClean="0">
                          <a:ln>
                            <a:noFill/>
                          </a:ln>
                          <a:solidFill>
                            <a:srgbClr val="000000"/>
                          </a:solidFill>
                          <a:effectLst/>
                          <a:latin typeface="Arial" pitchFamily="34" charset="0"/>
                          <a:cs typeface="Arial" pitchFamily="34" charset="0"/>
                        </a:rPr>
                        <a:t>Beurteilungskriterien:</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de-DE" sz="1400" b="0" i="0" u="none" strike="noStrike" cap="none" normalizeH="0" baseline="0" smtClean="0">
                          <a:ln>
                            <a:noFill/>
                          </a:ln>
                          <a:solidFill>
                            <a:schemeClr val="tx1"/>
                          </a:solidFill>
                          <a:effectLst/>
                          <a:latin typeface="Arial" pitchFamily="34" charset="0"/>
                          <a:ea typeface="Calibri" pitchFamily="34" charset="0"/>
                          <a:cs typeface="Arial" pitchFamily="34" charset="0"/>
                        </a:rPr>
                        <a:t>Komplexität der erbrachten Leistung</a:t>
                      </a:r>
                    </a:p>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de-DE" sz="1400" b="0" i="0" u="none" strike="noStrike" cap="none" normalizeH="0" baseline="0" smtClean="0">
                          <a:ln>
                            <a:noFill/>
                          </a:ln>
                          <a:solidFill>
                            <a:schemeClr val="tx1"/>
                          </a:solidFill>
                          <a:effectLst/>
                          <a:latin typeface="Arial" pitchFamily="34" charset="0"/>
                          <a:ea typeface="Calibri" pitchFamily="34" charset="0"/>
                          <a:cs typeface="Arial" pitchFamily="34" charset="0"/>
                        </a:rPr>
                        <a:t>Übersichtlichkeit</a:t>
                      </a:r>
                    </a:p>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de-DE" sz="1400" b="0" i="0" u="none" strike="noStrike" cap="none" normalizeH="0" baseline="0" smtClean="0">
                          <a:ln>
                            <a:noFill/>
                          </a:ln>
                          <a:solidFill>
                            <a:schemeClr val="tx1"/>
                          </a:solidFill>
                          <a:effectLst/>
                          <a:latin typeface="Arial" pitchFamily="34" charset="0"/>
                          <a:ea typeface="Calibri" pitchFamily="34" charset="0"/>
                          <a:cs typeface="Arial" pitchFamily="34" charset="0"/>
                        </a:rPr>
                        <a:t>Genauigkeit</a:t>
                      </a:r>
                    </a:p>
                    <a:p>
                      <a:pPr marL="0" marR="0" lvl="0" indent="0" algn="l" defTabSz="914400" rtl="0" eaLnBrk="0" fontAlgn="base" latinLnBrk="0" hangingPunct="0">
                        <a:lnSpc>
                          <a:spcPct val="100000"/>
                        </a:lnSpc>
                        <a:spcBef>
                          <a:spcPct val="0"/>
                        </a:spcBef>
                        <a:spcAft>
                          <a:spcPct val="0"/>
                        </a:spcAft>
                        <a:buClrTx/>
                        <a:buSzTx/>
                        <a:buFontTx/>
                        <a:buNone/>
                        <a:tabLst/>
                      </a:pPr>
                      <a:r>
                        <a:rPr kumimoji="0" lang="de-AT" altLang="de-DE" sz="1400" b="0" i="0" u="none" strike="noStrike" cap="none" normalizeH="0" baseline="0" smtClean="0">
                          <a:ln>
                            <a:noFill/>
                          </a:ln>
                          <a:solidFill>
                            <a:schemeClr val="tx1"/>
                          </a:solidFill>
                          <a:effectLst/>
                          <a:latin typeface="Arial" pitchFamily="34" charset="0"/>
                          <a:ea typeface="Calibri" pitchFamily="34" charset="0"/>
                          <a:cs typeface="Arial" pitchFamily="34" charset="0"/>
                        </a:rPr>
                        <a:t>Sauberkeit der Ausführung</a:t>
                      </a:r>
                      <a:endParaRPr kumimoji="0" lang="de-DE" altLang="de-DE" sz="1400" b="0" i="0" u="none" strike="noStrike" cap="none" normalizeH="0" baseline="0" smtClean="0">
                        <a:ln>
                          <a:noFill/>
                        </a:ln>
                        <a:solidFill>
                          <a:srgbClr val="000000"/>
                        </a:solidFill>
                        <a:effectLst/>
                        <a:latin typeface="Arial" pitchFamily="34" charset="0"/>
                        <a:ea typeface="Calibri" pitchFamily="34" charset="0"/>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423251021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287338" y="549275"/>
          <a:ext cx="8424862" cy="5135647"/>
        </p:xfrm>
        <a:graphic>
          <a:graphicData uri="http://schemas.openxmlformats.org/drawingml/2006/table">
            <a:tbl>
              <a:tblPr firstRow="1" bandRow="1">
                <a:tableStyleId>{5C22544A-7EE6-4342-B048-85BDC9FD1C3A}</a:tableStyleId>
              </a:tblPr>
              <a:tblGrid>
                <a:gridCol w="2088214"/>
                <a:gridCol w="6336648"/>
              </a:tblGrid>
              <a:tr h="370781">
                <a:tc>
                  <a:txBody>
                    <a:bodyPr/>
                    <a:lstStyle/>
                    <a:p>
                      <a:r>
                        <a:rPr lang="de-DE" sz="1600" dirty="0" smtClean="0"/>
                        <a:t>Situation</a:t>
                      </a:r>
                      <a:r>
                        <a:rPr lang="de-DE" sz="1600" baseline="0" dirty="0" smtClean="0"/>
                        <a:t> / Kontext:</a:t>
                      </a:r>
                      <a:endParaRPr lang="de-DE" sz="1600" dirty="0"/>
                    </a:p>
                  </a:txBody>
                  <a:tcPr marL="91439" marR="91439" marT="45713" marB="45713"/>
                </a:tc>
                <a:tc>
                  <a:txBody>
                    <a:bodyPr/>
                    <a:lstStyle/>
                    <a:p>
                      <a:r>
                        <a:rPr lang="de-DE" sz="1600" baseline="0" dirty="0" smtClean="0"/>
                        <a:t>Erzählband „Heiteres und Spannendes“ </a:t>
                      </a:r>
                      <a:endParaRPr lang="de-DE" sz="1600" dirty="0"/>
                    </a:p>
                  </a:txBody>
                  <a:tcPr marL="91439" marR="91439" marT="45713" marB="45713"/>
                </a:tc>
              </a:tr>
              <a:tr h="579095">
                <a:tc>
                  <a:txBody>
                    <a:bodyPr/>
                    <a:lstStyle/>
                    <a:p>
                      <a:r>
                        <a:rPr lang="de-DE" sz="1600" dirty="0" smtClean="0"/>
                        <a:t>Ziel:</a:t>
                      </a:r>
                      <a:endParaRPr lang="de-DE" sz="1600" dirty="0"/>
                    </a:p>
                  </a:txBody>
                  <a:tcPr marL="91439" marR="91439" marT="45713" marB="45713"/>
                </a:tc>
                <a:tc>
                  <a:txBody>
                    <a:bodyPr/>
                    <a:lstStyle/>
                    <a:p>
                      <a:r>
                        <a:rPr lang="de-DE" sz="1600" dirty="0" smtClean="0"/>
                        <a:t>Erlebniserzählungen verfassen</a:t>
                      </a:r>
                      <a:r>
                        <a:rPr lang="de-DE" sz="1600" baseline="0" dirty="0" smtClean="0"/>
                        <a:t> und gemeinsam als Erzählband gestalten.</a:t>
                      </a:r>
                      <a:endParaRPr lang="de-DE" sz="1600" dirty="0"/>
                    </a:p>
                  </a:txBody>
                  <a:tcPr marL="91439" marR="91439" marT="45713" marB="45713"/>
                </a:tc>
              </a:tr>
              <a:tr h="370781">
                <a:tc>
                  <a:txBody>
                    <a:bodyPr/>
                    <a:lstStyle/>
                    <a:p>
                      <a:r>
                        <a:rPr lang="de-DE" sz="1600" dirty="0" smtClean="0"/>
                        <a:t>Produkt / Leistung:</a:t>
                      </a:r>
                      <a:endParaRPr lang="de-DE" sz="1600" dirty="0"/>
                    </a:p>
                  </a:txBody>
                  <a:tcPr marL="91439" marR="91439" marT="45713" marB="45713"/>
                </a:tc>
                <a:tc>
                  <a:txBody>
                    <a:bodyPr/>
                    <a:lstStyle/>
                    <a:p>
                      <a:r>
                        <a:rPr lang="de-DE" sz="1600" dirty="0" smtClean="0"/>
                        <a:t>Erzählband „Heiteres und Spannendes“</a:t>
                      </a:r>
                      <a:endParaRPr lang="de-DE" sz="1600" dirty="0"/>
                    </a:p>
                  </a:txBody>
                  <a:tcPr marL="91439" marR="91439" marT="45713" marB="45713"/>
                </a:tc>
              </a:tr>
              <a:tr h="579095">
                <a:tc>
                  <a:txBody>
                    <a:bodyPr/>
                    <a:lstStyle/>
                    <a:p>
                      <a:r>
                        <a:rPr lang="de-DE" sz="1600" dirty="0" smtClean="0"/>
                        <a:t>Für wen?</a:t>
                      </a:r>
                      <a:endParaRPr lang="de-DE" sz="1600" dirty="0"/>
                    </a:p>
                  </a:txBody>
                  <a:tcPr marL="91439" marR="91439" marT="45713" marB="45713"/>
                </a:tc>
                <a:tc>
                  <a:txBody>
                    <a:bodyPr/>
                    <a:lstStyle/>
                    <a:p>
                      <a:r>
                        <a:rPr lang="de-DE" sz="1600" dirty="0" smtClean="0"/>
                        <a:t>Für alle</a:t>
                      </a:r>
                      <a:r>
                        <a:rPr lang="de-DE" sz="1600" baseline="0" dirty="0" smtClean="0"/>
                        <a:t> Teilnehmer/innen an der Schulpräsentation am Schuljahresende</a:t>
                      </a:r>
                      <a:endParaRPr lang="de-DE" sz="1600" dirty="0"/>
                    </a:p>
                  </a:txBody>
                  <a:tcPr marL="91439" marR="91439" marT="45713" marB="45713"/>
                </a:tc>
              </a:tr>
              <a:tr h="370781">
                <a:tc>
                  <a:txBody>
                    <a:bodyPr/>
                    <a:lstStyle/>
                    <a:p>
                      <a:r>
                        <a:rPr lang="de-DE" sz="1600" dirty="0" smtClean="0"/>
                        <a:t>In welcher Rolle?</a:t>
                      </a:r>
                      <a:endParaRPr lang="de-DE" sz="1600" dirty="0"/>
                    </a:p>
                  </a:txBody>
                  <a:tcPr marL="91439" marR="91439" marT="45713" marB="45713"/>
                </a:tc>
                <a:tc>
                  <a:txBody>
                    <a:bodyPr/>
                    <a:lstStyle/>
                    <a:p>
                      <a:r>
                        <a:rPr lang="de-DE" sz="1600" dirty="0" smtClean="0"/>
                        <a:t>Autor/in; Mitherausgeber/in</a:t>
                      </a:r>
                      <a:endParaRPr lang="de-DE" sz="1600" dirty="0"/>
                    </a:p>
                  </a:txBody>
                  <a:tcPr marL="91439" marR="91439" marT="45713" marB="45713"/>
                </a:tc>
              </a:tr>
              <a:tr h="2285936">
                <a:tc>
                  <a:txBody>
                    <a:bodyPr/>
                    <a:lstStyle/>
                    <a:p>
                      <a:r>
                        <a:rPr lang="de-DE" sz="1600" dirty="0" smtClean="0"/>
                        <a:t>Aufgabenstellung:</a:t>
                      </a:r>
                      <a:endParaRPr lang="de-DE" sz="1600" dirty="0"/>
                    </a:p>
                  </a:txBody>
                  <a:tcPr marL="91439" marR="91439" marT="45713" marB="45713"/>
                </a:tc>
                <a:tc>
                  <a:txBody>
                    <a:bodyPr/>
                    <a:lstStyle/>
                    <a:p>
                      <a:r>
                        <a:rPr lang="de-DE" sz="1600" baseline="0" dirty="0" smtClean="0"/>
                        <a:t>Am Schuljahresende präsentiert sich jede Klasse mit einer Besonderheit. Deine Klasse gibt einen Erzählband zum Thema „Heiteres und Spannendes“ heraus. </a:t>
                      </a:r>
                    </a:p>
                    <a:p>
                      <a:r>
                        <a:rPr lang="de-DE" sz="1600" baseline="0" dirty="0" smtClean="0"/>
                        <a:t>Schreibe über ein Erlebnis, das für dich witzig oder spannend war und bei dem du vielleicht sogar etwas Freches, Spitzbübisches gemacht hast. </a:t>
                      </a:r>
                    </a:p>
                    <a:p>
                      <a:r>
                        <a:rPr lang="de-DE" sz="1600" baseline="0" dirty="0" smtClean="0"/>
                        <a:t>Lest dann gegenseitig eure Erlebniserzählungen und einigt euch auf die Gliederung (Reihenfolge  der Texte) und auf Änderungen, wenn diese aus eurer Sicht notwendig sind. Begründet diese.  </a:t>
                      </a:r>
                    </a:p>
                  </a:txBody>
                  <a:tcPr marL="91439" marR="91439" marT="45713" marB="45713"/>
                </a:tc>
              </a:tr>
              <a:tr h="579095">
                <a:tc>
                  <a:txBody>
                    <a:bodyPr/>
                    <a:lstStyle/>
                    <a:p>
                      <a:r>
                        <a:rPr lang="de-DE" sz="1600" dirty="0" smtClean="0"/>
                        <a:t>Beurteilungskriterien:</a:t>
                      </a:r>
                      <a:endParaRPr lang="de-DE" sz="1600" dirty="0"/>
                    </a:p>
                  </a:txBody>
                  <a:tcPr marL="91439" marR="91439" marT="45713" marB="45713"/>
                </a:tc>
                <a:tc>
                  <a:txBody>
                    <a:bodyPr/>
                    <a:lstStyle/>
                    <a:p>
                      <a:r>
                        <a:rPr lang="de-DE" sz="1600" dirty="0" smtClean="0"/>
                        <a:t>Inhalt</a:t>
                      </a:r>
                      <a:r>
                        <a:rPr lang="de-DE" sz="1600" baseline="0" dirty="0" smtClean="0"/>
                        <a:t> | Aufbau/Struktur | Wortschatzspektrum | Textflüssigkeit | Sprachbewusstsein | Rechtschreibung | Wirksamkeit</a:t>
                      </a:r>
                      <a:endParaRPr lang="de-DE" sz="1600" dirty="0"/>
                    </a:p>
                  </a:txBody>
                  <a:tcPr marL="91439" marR="91439" marT="45713" marB="45713"/>
                </a:tc>
              </a:tr>
            </a:tbl>
          </a:graphicData>
        </a:graphic>
      </p:graphicFrame>
    </p:spTree>
    <p:extLst>
      <p:ext uri="{BB962C8B-B14F-4D97-AF65-F5344CB8AC3E}">
        <p14:creationId xmlns:p14="http://schemas.microsoft.com/office/powerpoint/2010/main" val="515935609"/>
      </p:ext>
    </p:extLst>
  </p:cSld>
  <p:clrMapOvr>
    <a:masterClrMapping/>
  </p:clrMapOvr>
  <p:transition spd="slow">
    <p:circl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7241" name="Group 25"/>
          <p:cNvGraphicFramePr>
            <a:graphicFrameLocks noGrp="1"/>
          </p:cNvGraphicFramePr>
          <p:nvPr/>
        </p:nvGraphicFramePr>
        <p:xfrm>
          <a:off x="287338" y="441325"/>
          <a:ext cx="8640762" cy="6256341"/>
        </p:xfrm>
        <a:graphic>
          <a:graphicData uri="http://schemas.openxmlformats.org/drawingml/2006/table">
            <a:tbl>
              <a:tblPr/>
              <a:tblGrid>
                <a:gridCol w="4392612"/>
                <a:gridCol w="4248150"/>
              </a:tblGrid>
              <a:tr h="431748">
                <a:tc gridSpan="2">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Dein Freund fährt in 30 min eine Strecke von 8 km, du fährst in …..min ….km.</a:t>
                      </a:r>
                      <a:endParaRPr kumimoji="0" lang="de-DE" altLang="de-DE" sz="16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90000" marR="90000" marT="46791" marB="46791" anchor="b"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tr>
              <a:tr h="1700754">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smtClean="0">
                          <a:ln>
                            <a:noFill/>
                          </a:ln>
                          <a:solidFill>
                            <a:srgbClr val="CC0066"/>
                          </a:solidFill>
                          <a:effectLst/>
                          <a:latin typeface="Arial" pitchFamily="34" charset="0"/>
                        </a:rPr>
                        <a:t>Erinnern</a:t>
                      </a: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Wer, Was, Wann, Wo, Warum? Arrangieren, </a:t>
                      </a: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wiederholen</a:t>
                      </a: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erinnern, aufzählen, wiedergeben, </a:t>
                      </a: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berechnen</a:t>
                      </a: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darlegen, berichten, definieren, </a:t>
                      </a: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zeichnen</a:t>
                      </a: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erkennen, </a:t>
                      </a: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auswendig lernen</a:t>
                      </a: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tabellarisch anordnen, wieder erkennen, auflisten, </a:t>
                      </a: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markieren</a:t>
                      </a: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veranschaulichen, abmessen, benennen, einsetzen, präsentieren, zitieren, zuordnen</a:t>
                      </a:r>
                      <a:endParaRPr kumimoji="0" lang="de-DE" altLang="de-DE" sz="1800" b="0" i="0" u="none" strike="noStrike" cap="none" normalizeH="0" baseline="0" smtClean="0">
                        <a:ln>
                          <a:noFill/>
                        </a:ln>
                        <a:solidFill>
                          <a:schemeClr val="tx1"/>
                        </a:solidFill>
                        <a:effectLst/>
                        <a:latin typeface="Arial" pitchFamily="34" charset="0"/>
                      </a:endParaRPr>
                    </a:p>
                  </a:txBody>
                  <a:tcPr marL="90000" marR="90000" marT="46791" marB="46791" anchor="b"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600" b="1" i="0" u="none" strike="noStrike" cap="none" normalizeH="0" baseline="0" smtClean="0">
                        <a:ln>
                          <a:noFill/>
                        </a:ln>
                        <a:solidFill>
                          <a:srgbClr val="CC0066"/>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Arial" pitchFamily="34" charset="0"/>
                        </a:rPr>
                        <a:t>Stelle die Fahrt deines Freundes in einer (Werte)Tabelle dar.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Arial" pitchFamily="34" charset="0"/>
                        </a:rPr>
                        <a:t>Übertrage die Tabelle in das Koordinatensystem</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600" b="0" i="0" u="none" strike="noStrike" cap="none" normalizeH="0" baseline="0" smtClean="0">
                        <a:ln>
                          <a:noFill/>
                        </a:ln>
                        <a:solidFill>
                          <a:schemeClr val="tx1"/>
                        </a:solidFill>
                        <a:effectLst/>
                        <a:latin typeface="Arial" pitchFamily="34" charset="0"/>
                      </a:endParaRPr>
                    </a:p>
                  </a:txBody>
                  <a:tcPr marL="91429" marR="91429"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46043">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smtClean="0">
                          <a:ln>
                            <a:noFill/>
                          </a:ln>
                          <a:solidFill>
                            <a:srgbClr val="CC0066"/>
                          </a:solidFill>
                          <a:effectLst/>
                          <a:latin typeface="Arial" pitchFamily="34" charset="0"/>
                        </a:rPr>
                        <a:t>Fertigkeiten / Schlüssel-konzepte</a:t>
                      </a: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Folgern</a:t>
                      </a: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kategorisieren, sammeln und darstellen, Muster erkennen, </a:t>
                      </a: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grafisch darstellen</a:t>
                      </a: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klassifizieren, organisieren, konstruieren, trennen, verändern, schätzen, </a:t>
                      </a: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vorhersagen,</a:t>
                      </a: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vergleichen</a:t>
                      </a: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interpretieren, in Beziehung setzen, unterscheiden, Stichworte aus dem Kontext verwerten, </a:t>
                      </a: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Beobachtungen machen</a:t>
                      </a: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resümieren, </a:t>
                      </a: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zusammenfassen</a:t>
                      </a: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zeigen</a:t>
                      </a:r>
                      <a:endParaRPr kumimoji="0" lang="de-DE" altLang="de-DE" sz="1400" b="0" i="0" u="none" strike="noStrike" cap="none" normalizeH="0" baseline="0" smtClean="0">
                        <a:ln>
                          <a:noFill/>
                        </a:ln>
                        <a:solidFill>
                          <a:schemeClr val="tx1"/>
                        </a:solidFill>
                        <a:effectLst/>
                        <a:latin typeface="Arial" pitchFamily="34" charset="0"/>
                      </a:endParaRPr>
                    </a:p>
                  </a:txBody>
                  <a:tcPr marL="91429" marR="91429"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Arial" pitchFamily="34" charset="0"/>
                        </a:rPr>
                        <a:t>Stelle deine Fahrt in einer Wertetabelle dar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Arial" pitchFamily="34" charset="0"/>
                        </a:rPr>
                        <a:t>Übertrage auch diese in ein Koordinatensystem (Funktionsgraf)</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600" b="0" i="0" u="none" strike="noStrike" cap="none" normalizeH="0" baseline="0" smtClean="0">
                        <a:ln>
                          <a:noFill/>
                        </a:ln>
                        <a:solidFill>
                          <a:schemeClr val="tx1"/>
                        </a:solidFill>
                        <a:effectLst/>
                        <a:latin typeface="Arial" pitchFamily="34" charset="0"/>
                      </a:endParaRPr>
                    </a:p>
                  </a:txBody>
                  <a:tcPr marL="91429" marR="91429"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3501">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smtClean="0">
                          <a:ln>
                            <a:noFill/>
                          </a:ln>
                          <a:solidFill>
                            <a:srgbClr val="CC0066"/>
                          </a:solidFill>
                          <a:effectLst/>
                          <a:latin typeface="Arial" pitchFamily="34" charset="0"/>
                        </a:rPr>
                        <a:t>Strategisches Denken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Konzepte benutzen</a:t>
                      </a: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um nicht Routineprobleme zu lösen; bearbeiten, bewerten, ein logisches Argument entwickeln, benachrichtigen, konstruieren, kritisieren, </a:t>
                      </a: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vergleichen</a:t>
                      </a: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Phänomene mit Hilfe von Konzepten erklären, darlegen, </a:t>
                      </a: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Schlüsse ziehen</a:t>
                      </a: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untersuchen, ableiten, </a:t>
                      </a: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Hypothesen bilden</a:t>
                      </a: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Beweise anführen</a:t>
                      </a:r>
                    </a:p>
                  </a:txBody>
                  <a:tcPr marL="91429" marR="91429"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Arial" pitchFamily="34" charset="0"/>
                        </a:rPr>
                        <a:t>Vergleiche den Funktionsgrafen der Radfahrt deines Freundes mit dem deiner Radfahrt.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600" b="0" i="0" u="none" strike="noStrike" cap="none" normalizeH="0" baseline="0" smtClean="0">
                          <a:ln>
                            <a:noFill/>
                          </a:ln>
                          <a:solidFill>
                            <a:schemeClr val="tx1"/>
                          </a:solidFill>
                          <a:effectLst/>
                          <a:latin typeface="Arial" pitchFamily="34" charset="0"/>
                        </a:rPr>
                        <a:t>Triff dazu Aussagen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600" b="0" i="0" u="none" strike="noStrike" cap="none" normalizeH="0" baseline="0" smtClean="0">
                        <a:ln>
                          <a:noFill/>
                        </a:ln>
                        <a:solidFill>
                          <a:schemeClr val="tx1"/>
                        </a:solidFill>
                        <a:effectLst/>
                        <a:latin typeface="Arial" pitchFamily="34" charset="0"/>
                      </a:endParaRPr>
                    </a:p>
                  </a:txBody>
                  <a:tcPr marL="91429" marR="91429"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4293">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AT" altLang="en-US" sz="1800" b="1" i="0" u="none" strike="noStrike" cap="none" normalizeH="0" baseline="0" smtClean="0">
                          <a:ln>
                            <a:noFill/>
                          </a:ln>
                          <a:solidFill>
                            <a:srgbClr val="CC0066"/>
                          </a:solidFill>
                          <a:effectLst/>
                          <a:latin typeface="Arial" pitchFamily="34" charset="0"/>
                          <a:ea typeface="Times New Roman" pitchFamily="18" charset="0"/>
                          <a:cs typeface="Arial" pitchFamily="34" charset="0"/>
                        </a:rPr>
                        <a:t>Erweitertes Denken</a:t>
                      </a: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Konzipieren, </a:t>
                      </a: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entwerfen</a:t>
                      </a: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in Verbindung bringen, verbinden, Konzepte verwenden, </a:t>
                      </a: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kritisieren</a:t>
                      </a: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analysieren, kreieren, erschaffen, </a:t>
                      </a:r>
                      <a:r>
                        <a:rPr kumimoji="0" lang="de-AT" altLang="de-DE" sz="12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beweisen/experimentieren</a:t>
                      </a:r>
                      <a:endParaRPr kumimoji="0" lang="de-AT" altLang="en-US" sz="1800" b="1" i="0" u="none" strike="noStrike" cap="none" normalizeH="0" baseline="0" smtClean="0">
                        <a:ln>
                          <a:noFill/>
                        </a:ln>
                        <a:solidFill>
                          <a:srgbClr val="CC0066"/>
                        </a:solidFill>
                        <a:effectLst/>
                        <a:latin typeface="Arial" pitchFamily="34" charset="0"/>
                        <a:ea typeface="Times New Roman" pitchFamily="18" charset="0"/>
                        <a:cs typeface="Arial" pitchFamily="34" charset="0"/>
                      </a:endParaRPr>
                    </a:p>
                  </a:txBody>
                  <a:tcPr marL="91429" marR="91429" marT="45706" marB="4570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600" b="0" i="0" u="none" strike="noStrike" cap="none" normalizeH="0" baseline="0" smtClean="0">
                        <a:ln>
                          <a:noFill/>
                        </a:ln>
                        <a:solidFill>
                          <a:schemeClr val="tx1"/>
                        </a:solidFill>
                        <a:effectLst/>
                        <a:latin typeface="Arial" pitchFamily="34" charset="0"/>
                      </a:endParaRPr>
                    </a:p>
                  </a:txBody>
                  <a:tcPr marL="91429" marR="91429" marT="45706" marB="4570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95648976"/>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hteck 1"/>
          <p:cNvSpPr>
            <a:spLocks noChangeArrowheads="1"/>
          </p:cNvSpPr>
          <p:nvPr/>
        </p:nvSpPr>
        <p:spPr bwMode="auto">
          <a:xfrm>
            <a:off x="395288" y="584200"/>
            <a:ext cx="8316912" cy="570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0" fontAlgn="base" hangingPunct="0">
              <a:lnSpc>
                <a:spcPct val="120000"/>
              </a:lnSpc>
              <a:spcAft>
                <a:spcPct val="0"/>
              </a:spcAft>
              <a:buFontTx/>
              <a:buChar char="•"/>
            </a:pPr>
            <a:r>
              <a:rPr lang="de-DE" altLang="de-DE">
                <a:solidFill>
                  <a:srgbClr val="000000"/>
                </a:solidFill>
                <a:latin typeface="TheSansCorrespondence"/>
                <a:cs typeface="Arial" pitchFamily="34" charset="0"/>
              </a:rPr>
              <a:t>Dann beschreiben Sie anhand von Kriterien die Leistung, die dem </a:t>
            </a:r>
            <a:r>
              <a:rPr lang="de-DE" altLang="de-DE" b="1">
                <a:solidFill>
                  <a:srgbClr val="CC0099"/>
                </a:solidFill>
                <a:latin typeface="TheSansCorrespondence"/>
                <a:cs typeface="Arial" pitchFamily="34" charset="0"/>
              </a:rPr>
              <a:t>Zielbild (3.0)</a:t>
            </a:r>
            <a:r>
              <a:rPr lang="de-DE" altLang="de-DE">
                <a:solidFill>
                  <a:srgbClr val="000000"/>
                </a:solidFill>
                <a:latin typeface="TheSansCorrespondence"/>
                <a:cs typeface="Arial" pitchFamily="34" charset="0"/>
              </a:rPr>
              <a:t> entspricht, das für alle Schülerinnen und Schüler gilt. </a:t>
            </a:r>
          </a:p>
          <a:p>
            <a:pPr eaLnBrk="0" fontAlgn="base" hangingPunct="0">
              <a:lnSpc>
                <a:spcPct val="120000"/>
              </a:lnSpc>
              <a:spcAft>
                <a:spcPct val="0"/>
              </a:spcAft>
              <a:buFontTx/>
              <a:buChar char="•"/>
            </a:pPr>
            <a:r>
              <a:rPr lang="de-DE" altLang="de-DE">
                <a:solidFill>
                  <a:srgbClr val="000000"/>
                </a:solidFill>
                <a:latin typeface="TheSansCorrespondence"/>
                <a:cs typeface="Arial" pitchFamily="34" charset="0"/>
              </a:rPr>
              <a:t>Wie schaut die Leistung aus, wenn das Zielbild erreicht wird? </a:t>
            </a:r>
          </a:p>
          <a:p>
            <a:pPr eaLnBrk="0" fontAlgn="base" hangingPunct="0">
              <a:lnSpc>
                <a:spcPct val="120000"/>
              </a:lnSpc>
              <a:spcAft>
                <a:spcPct val="0"/>
              </a:spcAft>
              <a:buFontTx/>
              <a:buChar char="•"/>
            </a:pPr>
            <a:r>
              <a:rPr lang="de-DE" altLang="de-DE">
                <a:solidFill>
                  <a:srgbClr val="000000"/>
                </a:solidFill>
                <a:latin typeface="TheSansCorrespondence"/>
                <a:cs typeface="Arial" pitchFamily="34" charset="0"/>
              </a:rPr>
              <a:t>Wie zeigt sich die erzielte Sprachqualität?</a:t>
            </a:r>
          </a:p>
          <a:p>
            <a:pPr eaLnBrk="0" fontAlgn="base" hangingPunct="0">
              <a:lnSpc>
                <a:spcPct val="120000"/>
              </a:lnSpc>
              <a:spcAft>
                <a:spcPct val="0"/>
              </a:spcAft>
              <a:buFontTx/>
              <a:buChar char="•"/>
            </a:pPr>
            <a:r>
              <a:rPr lang="de-DE" altLang="de-DE">
                <a:solidFill>
                  <a:srgbClr val="000000"/>
                </a:solidFill>
                <a:latin typeface="TheSansCorrespondence"/>
                <a:cs typeface="Arial" pitchFamily="34" charset="0"/>
              </a:rPr>
              <a:t> Wie zeigt sich Inhalt und Struktur im Zielbild?</a:t>
            </a:r>
          </a:p>
        </p:txBody>
      </p:sp>
    </p:spTree>
    <p:extLst>
      <p:ext uri="{BB962C8B-B14F-4D97-AF65-F5344CB8AC3E}">
        <p14:creationId xmlns:p14="http://schemas.microsoft.com/office/powerpoint/2010/main" val="9129820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p:cNvGraphicFramePr>
            <a:graphicFrameLocks noGrp="1"/>
          </p:cNvGraphicFramePr>
          <p:nvPr/>
        </p:nvGraphicFramePr>
        <p:xfrm>
          <a:off x="395288" y="549275"/>
          <a:ext cx="8147050" cy="5608638"/>
        </p:xfrm>
        <a:graphic>
          <a:graphicData uri="http://schemas.openxmlformats.org/drawingml/2006/table">
            <a:tbl>
              <a:tblPr/>
              <a:tblGrid>
                <a:gridCol w="1450469"/>
                <a:gridCol w="6696581"/>
              </a:tblGrid>
              <a:tr h="5608638">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altLang="de-D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3.0</a:t>
                      </a:r>
                      <a:endParaRPr kumimoji="0" lang="de-DE" altLang="de-DE" sz="3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AT" altLang="de-DE"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Zielbild</a:t>
                      </a:r>
                      <a:endParaRPr kumimoji="0" lang="de-DE" altLang="de-DE" sz="3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5700" marR="657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AT" altLang="de-DE"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Lösungsweg (gedankliche Richtigkeit):</a:t>
                      </a:r>
                      <a:endParaRPr kumimoji="0" lang="de-DE" altLang="de-DE" sz="3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AT" altLang="de-D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Der Schüler/die Schülerin überträgt in einer Datentabelle dargestellte funktionale Abhängigkeiten in andere mathematische Darstellungen (Funktionsgraph, Gleichung), wobei er/sie dafür auch </a:t>
                      </a:r>
                      <a:r>
                        <a:rPr kumimoji="0" lang="de-AT" altLang="de-DE" sz="2000" b="1" i="0" u="none" strike="noStrike" cap="none" normalizeH="0" baseline="0" dirty="0" smtClean="0">
                          <a:ln>
                            <a:noFill/>
                          </a:ln>
                          <a:solidFill>
                            <a:srgbClr val="CC0099"/>
                          </a:solidFill>
                          <a:effectLst/>
                          <a:latin typeface="Arial" pitchFamily="34" charset="0"/>
                          <a:ea typeface="Times New Roman" pitchFamily="18" charset="0"/>
                          <a:cs typeface="Arial" pitchFamily="34" charset="0"/>
                        </a:rPr>
                        <a:t>Verbindungen zu anderen mathematischen Inhalten</a:t>
                      </a:r>
                      <a:r>
                        <a:rPr kumimoji="0" lang="de-AT" altLang="de-D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(Begriffen, Sätzen, Darstellungen) oder Tätigkeiten herstellen muss.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3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Übersichtlichkeit der Darstellung: </a:t>
                      </a:r>
                      <a:r>
                        <a:rPr kumimoji="0" lang="de-AT" altLang="de-D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Die Wertetabelle ist klar strukturiert, die Funktionsgraphen sind exakt ausgeführt.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3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Rechnerische Richtigkeit: </a:t>
                      </a:r>
                      <a:r>
                        <a:rPr kumimoji="0" lang="de-AT" altLang="de-D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siehe 4.0 Skala „Rechnen“.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3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5700" marR="657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31130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3"/>
          <p:cNvSpPr>
            <a:spLocks noGrp="1" noChangeArrowheads="1"/>
          </p:cNvSpPr>
          <p:nvPr>
            <p:ph type="body" idx="1"/>
          </p:nvPr>
        </p:nvSpPr>
        <p:spPr>
          <a:xfrm>
            <a:off x="431800" y="873125"/>
            <a:ext cx="8229600" cy="4525963"/>
          </a:xfrm>
        </p:spPr>
        <p:txBody>
          <a:bodyPr/>
          <a:lstStyle/>
          <a:p>
            <a:endParaRPr lang="de-DE" altLang="de-DE" smtClean="0"/>
          </a:p>
          <a:p>
            <a:r>
              <a:rPr lang="de-DE" altLang="de-DE" smtClean="0"/>
              <a:t>Beschreiben Sie nach den Kriterien die Leistung, die </a:t>
            </a:r>
            <a:r>
              <a:rPr lang="de-DE" altLang="de-DE" b="1" smtClean="0">
                <a:solidFill>
                  <a:srgbClr val="CC0099"/>
                </a:solidFill>
              </a:rPr>
              <a:t>unter dem Zielbild (2.0)</a:t>
            </a:r>
            <a:r>
              <a:rPr lang="de-DE" altLang="de-DE" smtClean="0"/>
              <a:t> liegt, aber immer noch eigenständig erbracht wird. </a:t>
            </a:r>
          </a:p>
          <a:p>
            <a:endParaRPr lang="de-DE" altLang="de-DE" smtClean="0"/>
          </a:p>
        </p:txBody>
      </p:sp>
    </p:spTree>
    <p:extLst>
      <p:ext uri="{BB962C8B-B14F-4D97-AF65-F5344CB8AC3E}">
        <p14:creationId xmlns:p14="http://schemas.microsoft.com/office/powerpoint/2010/main" val="2127419512"/>
      </p:ext>
    </p:extLst>
  </p:cSld>
  <p:clrMapOvr>
    <a:masterClrMapping/>
  </p:clrMapOvr>
  <p:transition spd="slow">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971550" y="657225"/>
          <a:ext cx="7632700" cy="4511675"/>
        </p:xfrm>
        <a:graphic>
          <a:graphicData uri="http://schemas.openxmlformats.org/drawingml/2006/table">
            <a:tbl>
              <a:tblPr/>
              <a:tblGrid>
                <a:gridCol w="1309608"/>
                <a:gridCol w="6323092"/>
              </a:tblGrid>
              <a:tr h="4511675">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altLang="de-D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a:t>
                      </a:r>
                      <a:endParaRPr kumimoji="0" lang="de-DE" altLang="de-DE" sz="3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AT" altLang="de-DE"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Zielbild</a:t>
                      </a:r>
                      <a:r>
                        <a:rPr kumimoji="0" lang="de-AT" altLang="de-D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teils getroffen</a:t>
                      </a:r>
                      <a:endParaRPr kumimoji="0" lang="de-DE" altLang="de-DE" sz="3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5701" marR="6570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AT" altLang="de-DE"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Lösungsweg (gedankliche Richtigkeit):</a:t>
                      </a:r>
                      <a:endParaRPr kumimoji="0" lang="de-DE" altLang="de-DE" sz="3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Der Schüler/die Schülerin überträgt in Worten dargestellte funktionale Abhängigkeiten in eine (andere) mathematische Darstellung (Wertetabelle), wobei dafür das unmittelbare </a:t>
                      </a:r>
                      <a:r>
                        <a:rPr kumimoji="0" lang="de-AT" altLang="de-DE" sz="2000" b="1" i="0" u="none" strike="noStrike" cap="none" normalizeH="0" baseline="0" dirty="0" smtClean="0">
                          <a:ln>
                            <a:noFill/>
                          </a:ln>
                          <a:solidFill>
                            <a:srgbClr val="CC0099"/>
                          </a:solidFill>
                          <a:effectLst/>
                          <a:latin typeface="Arial" pitchFamily="34" charset="0"/>
                          <a:ea typeface="Times New Roman" pitchFamily="18" charset="0"/>
                          <a:cs typeface="Arial" pitchFamily="34" charset="0"/>
                        </a:rPr>
                        <a:t>Einsetzen von Grundkenntnissen</a:t>
                      </a:r>
                      <a:r>
                        <a:rPr kumimoji="0" lang="de-AT" altLang="de-D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erforderlich ist.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3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Übersichtlichkeit der Darstellung:</a:t>
                      </a:r>
                      <a:endParaRPr kumimoji="0" lang="de-DE" altLang="de-DE" sz="3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Die Wertetabelle lässt eine Matrixstruktur erkennen, der Funktionsgraph ist ungenau ausgeführt.</a:t>
                      </a:r>
                      <a:endParaRPr kumimoji="0" lang="de-DE" altLang="de-DE" sz="3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AT" altLang="de-DE"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Rechnerische Richtigkeit: </a:t>
                      </a:r>
                      <a:r>
                        <a:rPr kumimoji="0" lang="de-AT" altLang="de-DE"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siehe 4.0 Skala „Rechnen“.</a:t>
                      </a:r>
                      <a:endParaRPr kumimoji="0" lang="de-DE" altLang="de-DE" sz="3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5701" marR="6570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828540715"/>
      </p:ext>
    </p:extLst>
  </p:cSld>
  <p:clrMapOvr>
    <a:masterClrMapping/>
  </p:clrMapOvr>
  <p:transition spd="slow">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ChangeArrowheads="1"/>
          </p:cNvSpPr>
          <p:nvPr/>
        </p:nvSpPr>
        <p:spPr bwMode="auto">
          <a:xfrm>
            <a:off x="250825" y="1628775"/>
            <a:ext cx="8712200"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r>
              <a:rPr lang="de-DE" altLang="de-DE">
                <a:solidFill>
                  <a:srgbClr val="000000"/>
                </a:solidFill>
                <a:cs typeface="Arial" pitchFamily="34" charset="0"/>
              </a:rPr>
              <a:t>5. Beschreiben Sie nach den Kriterien die Leistung, die </a:t>
            </a:r>
            <a:r>
              <a:rPr lang="de-DE" altLang="de-DE" b="1">
                <a:solidFill>
                  <a:srgbClr val="CC0099"/>
                </a:solidFill>
                <a:cs typeface="Arial" pitchFamily="34" charset="0"/>
              </a:rPr>
              <a:t>über das Zielbild hinausgeht (4.0). </a:t>
            </a:r>
          </a:p>
        </p:txBody>
      </p:sp>
    </p:spTree>
    <p:extLst>
      <p:ext uri="{BB962C8B-B14F-4D97-AF65-F5344CB8AC3E}">
        <p14:creationId xmlns:p14="http://schemas.microsoft.com/office/powerpoint/2010/main" val="2223117711"/>
      </p:ext>
    </p:extLst>
  </p:cSld>
  <p:clrMapOvr>
    <a:masterClrMapping/>
  </p:clrMapOvr>
  <p:transition spd="slow">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457200" y="512763"/>
          <a:ext cx="8183563" cy="5476875"/>
        </p:xfrm>
        <a:graphic>
          <a:graphicData uri="http://schemas.openxmlformats.org/drawingml/2006/table">
            <a:tbl>
              <a:tblPr/>
              <a:tblGrid>
                <a:gridCol w="874153"/>
                <a:gridCol w="7309410"/>
              </a:tblGrid>
              <a:tr h="5476875">
                <a:tc>
                  <a:txBody>
                    <a:bodyPr/>
                    <a:lstStyle>
                      <a:lvl1pPr>
                        <a:spcBef>
                          <a:spcPct val="20000"/>
                        </a:spcBef>
                        <a:defRPr sz="2800">
                          <a:solidFill>
                            <a:schemeClr val="tx1"/>
                          </a:solidFill>
                          <a:latin typeface="Arial" pitchFamily="34" charset="0"/>
                        </a:defRPr>
                      </a:lvl1pPr>
                      <a:lvl2pPr marL="1006475" indent="-285750">
                        <a:spcBef>
                          <a:spcPct val="20000"/>
                        </a:spcBef>
                        <a:defRPr sz="2400">
                          <a:solidFill>
                            <a:schemeClr val="tx1"/>
                          </a:solidFill>
                          <a:latin typeface="Arial" pitchFamily="34" charset="0"/>
                        </a:defRPr>
                      </a:lvl2pPr>
                      <a:lvl3pPr marL="1414463" indent="-228600">
                        <a:spcBef>
                          <a:spcPct val="20000"/>
                        </a:spcBef>
                        <a:defRPr sz="2000">
                          <a:solidFill>
                            <a:schemeClr val="tx1"/>
                          </a:solidFill>
                          <a:latin typeface="Arial" pitchFamily="34" charset="0"/>
                        </a:defRPr>
                      </a:lvl3pPr>
                      <a:lvl4pPr marL="1822450" indent="-228600">
                        <a:spcBef>
                          <a:spcPct val="20000"/>
                        </a:spcBef>
                        <a:defRPr>
                          <a:solidFill>
                            <a:schemeClr val="tx1"/>
                          </a:solidFill>
                          <a:latin typeface="Arial" pitchFamily="34" charset="0"/>
                        </a:defRPr>
                      </a:lvl4pPr>
                      <a:lvl5pPr marL="2230438" indent="-228600">
                        <a:spcBef>
                          <a:spcPct val="20000"/>
                        </a:spcBef>
                        <a:defRPr>
                          <a:solidFill>
                            <a:schemeClr val="tx1"/>
                          </a:solidFill>
                          <a:latin typeface="Arial" pitchFamily="34" charset="0"/>
                        </a:defRPr>
                      </a:lvl5pPr>
                      <a:lvl6pPr marL="2687638" indent="-228600" eaLnBrk="0" fontAlgn="base" hangingPunct="0">
                        <a:spcBef>
                          <a:spcPct val="20000"/>
                        </a:spcBef>
                        <a:spcAft>
                          <a:spcPct val="0"/>
                        </a:spcAft>
                        <a:defRPr>
                          <a:solidFill>
                            <a:schemeClr val="tx1"/>
                          </a:solidFill>
                          <a:latin typeface="Arial" pitchFamily="34" charset="0"/>
                        </a:defRPr>
                      </a:lvl6pPr>
                      <a:lvl7pPr marL="3144838" indent="-228600" eaLnBrk="0" fontAlgn="base" hangingPunct="0">
                        <a:spcBef>
                          <a:spcPct val="20000"/>
                        </a:spcBef>
                        <a:spcAft>
                          <a:spcPct val="0"/>
                        </a:spcAft>
                        <a:defRPr>
                          <a:solidFill>
                            <a:schemeClr val="tx1"/>
                          </a:solidFill>
                          <a:latin typeface="Arial" pitchFamily="34" charset="0"/>
                        </a:defRPr>
                      </a:lvl7pPr>
                      <a:lvl8pPr marL="3602038" indent="-228600" eaLnBrk="0" fontAlgn="base" hangingPunct="0">
                        <a:spcBef>
                          <a:spcPct val="20000"/>
                        </a:spcBef>
                        <a:spcAft>
                          <a:spcPct val="0"/>
                        </a:spcAft>
                        <a:defRPr>
                          <a:solidFill>
                            <a:schemeClr val="tx1"/>
                          </a:solidFill>
                          <a:latin typeface="Arial" pitchFamily="34" charset="0"/>
                        </a:defRPr>
                      </a:lvl8pPr>
                      <a:lvl9pPr marL="4059238"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altLang="de-DE"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4.0</a:t>
                      </a:r>
                      <a:endParaRPr kumimoji="0" lang="de-DE" altLang="de-DE"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AT" altLang="de-DE" sz="1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Zielbild</a:t>
                      </a:r>
                      <a:r>
                        <a:rPr kumimoji="0" lang="de-AT" altLang="de-DE"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über-troffen</a:t>
                      </a:r>
                      <a:endParaRPr kumimoji="0" lang="de-DE" altLang="de-DE"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5704" marR="65704"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AT" altLang="de-DE"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Lösungsweg (gedankliche Richtigkeit):</a:t>
                      </a:r>
                      <a:endParaRPr kumimoji="0" lang="de-DE" altLang="de-DE"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Der Schüler/die Schülerin überträgt in einer Datentabelle dargestellte funktionale Abhängigkeiten in andere mathematische Darstellungen (Funktionsgraph, Gleichung), wobei er/sie dafür auch </a:t>
                      </a:r>
                      <a:r>
                        <a:rPr kumimoji="0" lang="de-AT" altLang="de-DE" sz="1800" b="1" i="0" u="none" strike="noStrike" cap="none" normalizeH="0" baseline="0" dirty="0" smtClean="0">
                          <a:ln>
                            <a:noFill/>
                          </a:ln>
                          <a:solidFill>
                            <a:srgbClr val="CC0099"/>
                          </a:solidFill>
                          <a:effectLst/>
                          <a:latin typeface="Arial" pitchFamily="34" charset="0"/>
                          <a:ea typeface="Times New Roman" pitchFamily="18" charset="0"/>
                          <a:cs typeface="Arial" pitchFamily="34" charset="0"/>
                        </a:rPr>
                        <a:t>Verbindungen zu anderen mathematischen Inhalten</a:t>
                      </a:r>
                      <a:r>
                        <a:rPr kumimoji="0" lang="de-AT" altLang="de-DE"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(Begriffen, Sätzen, Darstellungen) oder Tätigkeiten herstellen muss.</a:t>
                      </a:r>
                      <a:endParaRPr kumimoji="0" lang="de-DE" altLang="de-DE"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Darüber hinaus </a:t>
                      </a:r>
                      <a:r>
                        <a:rPr kumimoji="0" lang="de-AT" altLang="de-DE" sz="1800" b="1" i="0" u="none" strike="noStrike" cap="none" normalizeH="0" baseline="0" dirty="0" smtClean="0">
                          <a:ln>
                            <a:noFill/>
                          </a:ln>
                          <a:solidFill>
                            <a:srgbClr val="CC0099"/>
                          </a:solidFill>
                          <a:effectLst/>
                          <a:latin typeface="Arial" pitchFamily="34" charset="0"/>
                          <a:ea typeface="Times New Roman" pitchFamily="18" charset="0"/>
                          <a:cs typeface="Arial" pitchFamily="34" charset="0"/>
                        </a:rPr>
                        <a:t>beschreibt</a:t>
                      </a:r>
                      <a:r>
                        <a:rPr kumimoji="0" lang="de-AT" altLang="de-DE"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er / sie  grafisch dargestellte funktionale Zusammenhänge und </a:t>
                      </a:r>
                      <a:r>
                        <a:rPr kumimoji="0" lang="de-AT" altLang="de-DE" sz="1800" b="1" i="0" u="none" strike="noStrike" cap="none" normalizeH="0" baseline="0" dirty="0" smtClean="0">
                          <a:ln>
                            <a:noFill/>
                          </a:ln>
                          <a:solidFill>
                            <a:srgbClr val="CC0099"/>
                          </a:solidFill>
                          <a:effectLst/>
                          <a:latin typeface="Arial" pitchFamily="34" charset="0"/>
                          <a:ea typeface="Times New Roman" pitchFamily="18" charset="0"/>
                          <a:cs typeface="Arial" pitchFamily="34" charset="0"/>
                        </a:rPr>
                        <a:t>deutet</a:t>
                      </a:r>
                      <a:r>
                        <a:rPr kumimoji="0" lang="de-AT" altLang="de-DE"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sie im Kontext, wobei er/sie dafür auch Verbindungen mit anderen mathematischen Inhalten (Begriffen, Sätzen, Darstellungen) oder Tätigkeiten herstellen muss.</a:t>
                      </a:r>
                      <a:endParaRPr kumimoji="0" lang="de-DE" altLang="de-DE"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AT" altLang="de-DE"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Übersichtlichkeit der Darstellung: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AT" altLang="de-DE"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Die Wertetabelle lässt unmissverständlich eine strenge Matrixstruktur erkennen, die Funktionsgraphen sind vollständig und exakt ausgeführt, einschließlich der Beschriftung der Achsen.</a:t>
                      </a:r>
                      <a:endParaRPr kumimoji="0" lang="de-DE" altLang="de-DE" sz="3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AT" altLang="de-DE"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Rechnerische Richtigkeit: </a:t>
                      </a:r>
                      <a:r>
                        <a:rPr kumimoji="0" lang="de-AT" altLang="de-DE"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siehe 4.0 Skala „Rechnen“.</a:t>
                      </a:r>
                      <a:endParaRPr kumimoji="0" lang="de-DE" altLang="de-DE" sz="1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5704" marR="65704"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820429531"/>
      </p:ext>
    </p:extLst>
  </p:cSld>
  <p:clrMapOvr>
    <a:masterClrMapping/>
  </p:clrMapOvr>
  <p:transition spd="slow">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5335" name="Group 23"/>
          <p:cNvGraphicFramePr>
            <a:graphicFrameLocks noGrp="1"/>
          </p:cNvGraphicFramePr>
          <p:nvPr/>
        </p:nvGraphicFramePr>
        <p:xfrm>
          <a:off x="1943100" y="188913"/>
          <a:ext cx="6985000" cy="6435780"/>
        </p:xfrm>
        <a:graphic>
          <a:graphicData uri="http://schemas.openxmlformats.org/drawingml/2006/table">
            <a:tbl>
              <a:tblPr/>
              <a:tblGrid>
                <a:gridCol w="746125"/>
                <a:gridCol w="6238875"/>
              </a:tblGrid>
              <a:tr h="2377409">
                <a:tc>
                  <a:txBody>
                    <a:bodyPr/>
                    <a:lstStyle>
                      <a:lvl1pPr>
                        <a:spcBef>
                          <a:spcPct val="20000"/>
                        </a:spcBef>
                        <a:defRPr sz="2800">
                          <a:solidFill>
                            <a:schemeClr val="tx1"/>
                          </a:solidFill>
                          <a:latin typeface="Arial" pitchFamily="34" charset="0"/>
                        </a:defRPr>
                      </a:lvl1pPr>
                      <a:lvl2pPr marL="1006475" indent="-285750">
                        <a:spcBef>
                          <a:spcPct val="20000"/>
                        </a:spcBef>
                        <a:defRPr sz="2400">
                          <a:solidFill>
                            <a:schemeClr val="tx1"/>
                          </a:solidFill>
                          <a:latin typeface="Arial" pitchFamily="34" charset="0"/>
                        </a:defRPr>
                      </a:lvl2pPr>
                      <a:lvl3pPr marL="1414463" indent="-228600">
                        <a:spcBef>
                          <a:spcPct val="20000"/>
                        </a:spcBef>
                        <a:defRPr sz="2000">
                          <a:solidFill>
                            <a:schemeClr val="tx1"/>
                          </a:solidFill>
                          <a:latin typeface="Arial" pitchFamily="34" charset="0"/>
                        </a:defRPr>
                      </a:lvl3pPr>
                      <a:lvl4pPr marL="1822450" indent="-228600">
                        <a:spcBef>
                          <a:spcPct val="20000"/>
                        </a:spcBef>
                        <a:defRPr>
                          <a:solidFill>
                            <a:schemeClr val="tx1"/>
                          </a:solidFill>
                          <a:latin typeface="Arial" pitchFamily="34" charset="0"/>
                        </a:defRPr>
                      </a:lvl4pPr>
                      <a:lvl5pPr marL="2230438" indent="-228600">
                        <a:spcBef>
                          <a:spcPct val="20000"/>
                        </a:spcBef>
                        <a:defRPr>
                          <a:solidFill>
                            <a:schemeClr val="tx1"/>
                          </a:solidFill>
                          <a:latin typeface="Arial" pitchFamily="34" charset="0"/>
                        </a:defRPr>
                      </a:lvl5pPr>
                      <a:lvl6pPr marL="2687638" indent="-228600" eaLnBrk="0" fontAlgn="base" hangingPunct="0">
                        <a:spcBef>
                          <a:spcPct val="20000"/>
                        </a:spcBef>
                        <a:spcAft>
                          <a:spcPct val="0"/>
                        </a:spcAft>
                        <a:defRPr>
                          <a:solidFill>
                            <a:schemeClr val="tx1"/>
                          </a:solidFill>
                          <a:latin typeface="Arial" pitchFamily="34" charset="0"/>
                        </a:defRPr>
                      </a:lvl6pPr>
                      <a:lvl7pPr marL="3144838" indent="-228600" eaLnBrk="0" fontAlgn="base" hangingPunct="0">
                        <a:spcBef>
                          <a:spcPct val="20000"/>
                        </a:spcBef>
                        <a:spcAft>
                          <a:spcPct val="0"/>
                        </a:spcAft>
                        <a:defRPr>
                          <a:solidFill>
                            <a:schemeClr val="tx1"/>
                          </a:solidFill>
                          <a:latin typeface="Arial" pitchFamily="34" charset="0"/>
                        </a:defRPr>
                      </a:lvl7pPr>
                      <a:lvl8pPr marL="3602038" indent="-228600" eaLnBrk="0" fontAlgn="base" hangingPunct="0">
                        <a:spcBef>
                          <a:spcPct val="20000"/>
                        </a:spcBef>
                        <a:spcAft>
                          <a:spcPct val="0"/>
                        </a:spcAft>
                        <a:defRPr>
                          <a:solidFill>
                            <a:schemeClr val="tx1"/>
                          </a:solidFill>
                          <a:latin typeface="Arial" pitchFamily="34" charset="0"/>
                        </a:defRPr>
                      </a:lvl8pPr>
                      <a:lvl9pPr marL="4059238"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4.0</a:t>
                      </a: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AT" altLang="de-DE"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Zielbild</a:t>
                      </a: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über-troffen</a:t>
                      </a: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5702" marR="6570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Lösungsweg (gedankliche Richtigkeit):</a:t>
                      </a: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Der Schüler/die Schülerin überträgt in einer Datentabelle dargestellte funktionale Abhängigkeiten in andere mathematische Darstellungen (Funktionsgraph, Gleichung), wobei er/sie dafür auch </a:t>
                      </a:r>
                      <a:r>
                        <a:rPr kumimoji="0" lang="de-AT" altLang="de-DE" sz="1200" b="1" i="0" u="none" strike="noStrike" cap="none" normalizeH="0" baseline="0" dirty="0" smtClean="0">
                          <a:ln>
                            <a:noFill/>
                          </a:ln>
                          <a:solidFill>
                            <a:srgbClr val="CC0099"/>
                          </a:solidFill>
                          <a:effectLst/>
                          <a:latin typeface="Arial" pitchFamily="34" charset="0"/>
                          <a:ea typeface="Times New Roman" pitchFamily="18" charset="0"/>
                          <a:cs typeface="Arial" pitchFamily="34" charset="0"/>
                        </a:rPr>
                        <a:t>Verbindungen zu anderen mathematischen Inhalten</a:t>
                      </a: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(Begriffen, Sätzen, Darstellungen) oder Tätigkeiten herstellen muss.</a:t>
                      </a: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Darüber hinaus </a:t>
                      </a:r>
                      <a:r>
                        <a:rPr kumimoji="0" lang="de-AT" altLang="de-DE" sz="1200" b="1" i="0" u="none" strike="noStrike" cap="none" normalizeH="0" baseline="0" dirty="0" smtClean="0">
                          <a:ln>
                            <a:noFill/>
                          </a:ln>
                          <a:solidFill>
                            <a:srgbClr val="CC0099"/>
                          </a:solidFill>
                          <a:effectLst/>
                          <a:latin typeface="Arial" pitchFamily="34" charset="0"/>
                          <a:ea typeface="Times New Roman" pitchFamily="18" charset="0"/>
                          <a:cs typeface="Arial" pitchFamily="34" charset="0"/>
                        </a:rPr>
                        <a:t>beschreibt</a:t>
                      </a: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er / sie  grafisch dargestellte funktionale Zusammenhänge und </a:t>
                      </a:r>
                      <a:r>
                        <a:rPr kumimoji="0" lang="de-AT" altLang="de-DE" sz="1200" b="1" i="0" u="none" strike="noStrike" cap="none" normalizeH="0" baseline="0" dirty="0" smtClean="0">
                          <a:ln>
                            <a:noFill/>
                          </a:ln>
                          <a:solidFill>
                            <a:srgbClr val="CC0099"/>
                          </a:solidFill>
                          <a:effectLst/>
                          <a:latin typeface="Arial" pitchFamily="34" charset="0"/>
                          <a:ea typeface="Times New Roman" pitchFamily="18" charset="0"/>
                          <a:cs typeface="Arial" pitchFamily="34" charset="0"/>
                        </a:rPr>
                        <a:t>deutet</a:t>
                      </a: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sie im Kontext, wobei er/sie dafür auch Verbindungen mit anderen mathematischen Inhalten (Begriffen, Sätzen, Darstellungen) oder Tätigkeiten herstellen muss.</a:t>
                      </a: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e-AT" altLang="de-DE"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Übersichtlichkeit der Darstellung: </a:t>
                      </a: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Die Wertetabelle lässt unmissverständlich eine strenge Matrixstruktur erkennen, die Funktionsgraphen sind vollständig und exakt ausgeführt, einschließlich der Beschriftung der Achsen.</a:t>
                      </a: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Rechnerische Richtigkeit: </a:t>
                      </a: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siehe 4.0 Skala „Rechnen“.</a:t>
                      </a:r>
                      <a:endParaRPr kumimoji="0" lang="de-DE"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5702" marR="657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7956">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3.0</a:t>
                      </a: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AT" altLang="de-DE"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Zielbild</a:t>
                      </a: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5702" marR="6570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Lösungsweg (gedankliche Richtigkeit):</a:t>
                      </a: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Der Schüler/die Schülerin überträgt in einer Datentabelle dargestellte funktionale Abhängigkeiten in andere mathematische Darstellungen (Funktionsgraph, Gleichung), wobei er/sie dafür auch </a:t>
                      </a:r>
                      <a:r>
                        <a:rPr kumimoji="0" lang="de-AT" altLang="de-DE" sz="1200" b="1" i="0" u="none" strike="noStrike" cap="none" normalizeH="0" baseline="0" dirty="0" smtClean="0">
                          <a:ln>
                            <a:noFill/>
                          </a:ln>
                          <a:solidFill>
                            <a:srgbClr val="CC0099"/>
                          </a:solidFill>
                          <a:effectLst/>
                          <a:latin typeface="Arial" pitchFamily="34" charset="0"/>
                          <a:ea typeface="Times New Roman" pitchFamily="18" charset="0"/>
                          <a:cs typeface="Arial" pitchFamily="34" charset="0"/>
                        </a:rPr>
                        <a:t>Verbindungen zu anderen mathematischen Inhalten</a:t>
                      </a: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(Begriffen, Sätzen, Darstellungen) oder Tätigkeiten herstellen muss.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Übersichtlichkeit der Darstellung: </a:t>
                      </a: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Die Wertetabelle ist klar strukturiert, die Funktionsgraphen sind exakt ausgeführt.</a:t>
                      </a: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Rechnerische Richtigkeit: </a:t>
                      </a: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siehe 4.0 Skala „Rechnen“.</a:t>
                      </a: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5702" marR="657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7817">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a:t>
                      </a: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AT" altLang="de-DE"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Zielbild</a:t>
                      </a: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teils getroffen</a:t>
                      </a: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5702" marR="6570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Lösungsweg (gedankliche Richtigkeit):</a:t>
                      </a: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Der Schüler/die Schülerin überträgt in Worten dargestellte funktionale Abhängigkeiten in eine (andere) mathematische Darstellung (Wertetabelle), wobei dafür das unmittelbare </a:t>
                      </a:r>
                      <a:r>
                        <a:rPr kumimoji="0" lang="de-AT" altLang="de-DE" sz="1200" b="1" i="0" u="none" strike="noStrike" cap="none" normalizeH="0" baseline="0" dirty="0" smtClean="0">
                          <a:ln>
                            <a:noFill/>
                          </a:ln>
                          <a:solidFill>
                            <a:srgbClr val="CC0099"/>
                          </a:solidFill>
                          <a:effectLst/>
                          <a:latin typeface="Arial" pitchFamily="34" charset="0"/>
                          <a:ea typeface="Times New Roman" pitchFamily="18" charset="0"/>
                          <a:cs typeface="Arial" pitchFamily="34" charset="0"/>
                        </a:rPr>
                        <a:t>Einsetzen von Grundkenntnissen</a:t>
                      </a: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erforderlich ist.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Übersichtlichkeit der Darstellung:</a:t>
                      </a: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Die Wertetabelle lässt eine Matrixstruktur erkennen, der Funktionsgraph ist ungenau ausgeführt.</a:t>
                      </a: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Rechnerische Richtigkeit: </a:t>
                      </a:r>
                      <a:r>
                        <a:rPr kumimoji="0" lang="de-AT" altLang="de-DE"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siehe 4.0 Skala „Rechnen“.</a:t>
                      </a:r>
                      <a:endParaRPr kumimoji="0" lang="de-DE" altLang="de-DE"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txBody>
                  <a:tcPr marL="65702" marR="657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44">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1.0</a:t>
                      </a:r>
                      <a:endParaRPr kumimoji="0" lang="de-DE" altLang="de-DE" sz="2000" b="0" i="1"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mit Hilfe </a:t>
                      </a:r>
                      <a:endParaRPr kumimoji="0" lang="de-DE" altLang="de-DE" sz="2000" b="0" i="1"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5702" marR="6570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teilweise 2.0, teilweise 3.0</a:t>
                      </a:r>
                      <a:endParaRPr kumimoji="0" lang="de-DE" altLang="de-DE" sz="2000" b="0" i="1"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5702" marR="657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378899" name="Picture 2" descr="http://us.123rf.com/400wm/400/400/jesterarts/jesterarts1205/jesterarts120500051/13854669-orange-man-arbeiter-klettern-einen-industriellen-leiter-vielleicht-ist-er-ein-maler-unternehmer-ar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549275"/>
            <a:ext cx="1350962"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0499674"/>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6"/>
          <p:cNvSpPr>
            <a:spLocks noChangeArrowheads="1"/>
          </p:cNvSpPr>
          <p:nvPr/>
        </p:nvSpPr>
        <p:spPr bwMode="auto">
          <a:xfrm>
            <a:off x="142875" y="2632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Tx/>
              <a:buNone/>
            </a:pPr>
            <a:endParaRPr lang="de-DE" altLang="de-DE" sz="1800">
              <a:solidFill>
                <a:srgbClr val="000000"/>
              </a:solidFill>
              <a:cs typeface="Arial" pitchFamily="34" charset="0"/>
            </a:endParaRPr>
          </a:p>
        </p:txBody>
      </p:sp>
      <p:grpSp>
        <p:nvGrpSpPr>
          <p:cNvPr id="335875" name="Group 10"/>
          <p:cNvGrpSpPr>
            <a:grpSpLocks/>
          </p:cNvGrpSpPr>
          <p:nvPr/>
        </p:nvGrpSpPr>
        <p:grpSpPr bwMode="auto">
          <a:xfrm>
            <a:off x="792163" y="1341438"/>
            <a:ext cx="7596187" cy="2773362"/>
            <a:chOff x="635" y="1139"/>
            <a:chExt cx="4785" cy="1316"/>
          </a:xfrm>
        </p:grpSpPr>
        <p:pic>
          <p:nvPicPr>
            <p:cNvPr id="335877" name="Grafik 5"/>
            <p:cNvPicPr>
              <a:picLocks noChangeAspect="1" noChangeArrowheads="1"/>
            </p:cNvPicPr>
            <p:nvPr/>
          </p:nvPicPr>
          <p:blipFill>
            <a:blip r:embed="rId3">
              <a:extLst>
                <a:ext uri="{28A0092B-C50C-407E-A947-70E740481C1C}">
                  <a14:useLocalDpi xmlns:a14="http://schemas.microsoft.com/office/drawing/2010/main" val="0"/>
                </a:ext>
              </a:extLst>
            </a:blip>
            <a:srcRect l="5463" t="5746" r="33752" b="86942"/>
            <a:stretch>
              <a:fillRect/>
            </a:stretch>
          </p:blipFill>
          <p:spPr bwMode="auto">
            <a:xfrm>
              <a:off x="657" y="1139"/>
              <a:ext cx="4763"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5878" name="Grafik 6"/>
            <p:cNvPicPr>
              <a:picLocks noChangeAspect="1" noChangeArrowheads="1"/>
            </p:cNvPicPr>
            <p:nvPr/>
          </p:nvPicPr>
          <p:blipFill>
            <a:blip r:embed="rId3">
              <a:extLst>
                <a:ext uri="{28A0092B-C50C-407E-A947-70E740481C1C}">
                  <a14:useLocalDpi xmlns:a14="http://schemas.microsoft.com/office/drawing/2010/main" val="0"/>
                </a:ext>
              </a:extLst>
            </a:blip>
            <a:srcRect l="6850" t="31094" r="34380" b="57318"/>
            <a:stretch>
              <a:fillRect/>
            </a:stretch>
          </p:blipFill>
          <p:spPr bwMode="auto">
            <a:xfrm>
              <a:off x="635" y="1890"/>
              <a:ext cx="4762" cy="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5879" name="Rectangle 7"/>
            <p:cNvSpPr>
              <a:spLocks noChangeArrowheads="1"/>
            </p:cNvSpPr>
            <p:nvPr/>
          </p:nvSpPr>
          <p:spPr bwMode="auto">
            <a:xfrm>
              <a:off x="1617" y="1480"/>
              <a:ext cx="2643"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9525">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r>
                <a:rPr lang="de-DE" altLang="de-DE" sz="2800">
                  <a:solidFill>
                    <a:srgbClr val="000000"/>
                  </a:solidFill>
                  <a:latin typeface="TheSansCorrespondence"/>
                  <a:ea typeface="Calibri" pitchFamily="34" charset="0"/>
                  <a:cs typeface="Arial" pitchFamily="34" charset="0"/>
                </a:rPr>
                <a:t>Beispiel für ein </a:t>
              </a:r>
            </a:p>
            <a:p>
              <a:pPr algn="ctr" eaLnBrk="0" fontAlgn="base" hangingPunct="0">
                <a:spcBef>
                  <a:spcPct val="0"/>
                </a:spcBef>
                <a:spcAft>
                  <a:spcPct val="0"/>
                </a:spcAft>
                <a:buFontTx/>
                <a:buNone/>
              </a:pPr>
              <a:r>
                <a:rPr lang="de-DE" altLang="de-DE" sz="2800">
                  <a:solidFill>
                    <a:srgbClr val="000000"/>
                  </a:solidFill>
                  <a:latin typeface="TheSansCorrespondence"/>
                  <a:ea typeface="Calibri" pitchFamily="34" charset="0"/>
                  <a:cs typeface="Arial" pitchFamily="34" charset="0"/>
                </a:rPr>
                <a:t>Rückwärtiges Lerndesign</a:t>
              </a:r>
            </a:p>
          </p:txBody>
        </p:sp>
      </p:grpSp>
      <p:pic>
        <p:nvPicPr>
          <p:cNvPr id="335876" name="Picture 9" descr="Stempel rot BEISPI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4184650"/>
            <a:ext cx="38100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1246552"/>
      </p:ext>
    </p:extLst>
  </p:cSld>
  <p:clrMapOvr>
    <a:masterClrMapping/>
  </p:clrMapOvr>
  <p:transition spd="slow">
    <p:circl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99071" name="Group 31"/>
          <p:cNvGraphicFramePr>
            <a:graphicFrameLocks noGrp="1"/>
          </p:cNvGraphicFramePr>
          <p:nvPr/>
        </p:nvGraphicFramePr>
        <p:xfrm>
          <a:off x="1763713" y="1592263"/>
          <a:ext cx="6985000" cy="4491038"/>
        </p:xfrm>
        <a:graphic>
          <a:graphicData uri="http://schemas.openxmlformats.org/drawingml/2006/table">
            <a:tbl>
              <a:tblPr/>
              <a:tblGrid>
                <a:gridCol w="863600"/>
                <a:gridCol w="6121400"/>
              </a:tblGrid>
              <a:tr h="1368182">
                <a:tc>
                  <a:txBody>
                    <a:bodyPr/>
                    <a:lstStyle>
                      <a:lvl1pPr>
                        <a:spcBef>
                          <a:spcPct val="20000"/>
                        </a:spcBef>
                        <a:defRPr sz="2800">
                          <a:solidFill>
                            <a:schemeClr val="tx1"/>
                          </a:solidFill>
                          <a:latin typeface="Arial" pitchFamily="34" charset="0"/>
                        </a:defRPr>
                      </a:lvl1pPr>
                      <a:lvl2pPr marL="1006475" indent="-285750">
                        <a:spcBef>
                          <a:spcPct val="20000"/>
                        </a:spcBef>
                        <a:defRPr sz="2400">
                          <a:solidFill>
                            <a:schemeClr val="tx1"/>
                          </a:solidFill>
                          <a:latin typeface="Arial" pitchFamily="34" charset="0"/>
                        </a:defRPr>
                      </a:lvl2pPr>
                      <a:lvl3pPr marL="1414463" indent="-228600">
                        <a:spcBef>
                          <a:spcPct val="20000"/>
                        </a:spcBef>
                        <a:defRPr sz="2000">
                          <a:solidFill>
                            <a:schemeClr val="tx1"/>
                          </a:solidFill>
                          <a:latin typeface="Arial" pitchFamily="34" charset="0"/>
                        </a:defRPr>
                      </a:lvl3pPr>
                      <a:lvl4pPr marL="1822450" indent="-228600">
                        <a:spcBef>
                          <a:spcPct val="20000"/>
                        </a:spcBef>
                        <a:defRPr>
                          <a:solidFill>
                            <a:schemeClr val="tx1"/>
                          </a:solidFill>
                          <a:latin typeface="Arial" pitchFamily="34" charset="0"/>
                        </a:defRPr>
                      </a:lvl4pPr>
                      <a:lvl5pPr marL="2230438" indent="-228600">
                        <a:spcBef>
                          <a:spcPct val="20000"/>
                        </a:spcBef>
                        <a:defRPr>
                          <a:solidFill>
                            <a:schemeClr val="tx1"/>
                          </a:solidFill>
                          <a:latin typeface="Arial" pitchFamily="34" charset="0"/>
                        </a:defRPr>
                      </a:lvl5pPr>
                      <a:lvl6pPr marL="2687638" indent="-228600" eaLnBrk="0" fontAlgn="base" hangingPunct="0">
                        <a:spcBef>
                          <a:spcPct val="20000"/>
                        </a:spcBef>
                        <a:spcAft>
                          <a:spcPct val="0"/>
                        </a:spcAft>
                        <a:defRPr>
                          <a:solidFill>
                            <a:schemeClr val="tx1"/>
                          </a:solidFill>
                          <a:latin typeface="Arial" pitchFamily="34" charset="0"/>
                        </a:defRPr>
                      </a:lvl6pPr>
                      <a:lvl7pPr marL="3144838" indent="-228600" eaLnBrk="0" fontAlgn="base" hangingPunct="0">
                        <a:spcBef>
                          <a:spcPct val="20000"/>
                        </a:spcBef>
                        <a:spcAft>
                          <a:spcPct val="0"/>
                        </a:spcAft>
                        <a:defRPr>
                          <a:solidFill>
                            <a:schemeClr val="tx1"/>
                          </a:solidFill>
                          <a:latin typeface="Arial" pitchFamily="34" charset="0"/>
                        </a:defRPr>
                      </a:lvl7pPr>
                      <a:lvl8pPr marL="3602038" indent="-228600" eaLnBrk="0" fontAlgn="base" hangingPunct="0">
                        <a:spcBef>
                          <a:spcPct val="20000"/>
                        </a:spcBef>
                        <a:spcAft>
                          <a:spcPct val="0"/>
                        </a:spcAft>
                        <a:defRPr>
                          <a:solidFill>
                            <a:schemeClr val="tx1"/>
                          </a:solidFill>
                          <a:latin typeface="Arial" pitchFamily="34" charset="0"/>
                        </a:defRPr>
                      </a:lvl8pPr>
                      <a:lvl9pPr marL="4059238"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de-AT" altLang="de-DE"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4.0</a:t>
                      </a:r>
                      <a:endParaRPr kumimoji="0" lang="de-DE" altLang="de-DE" sz="1400" b="0" i="1"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30000"/>
                        </a:lnSpc>
                        <a:spcBef>
                          <a:spcPct val="0"/>
                        </a:spcBef>
                        <a:spcAft>
                          <a:spcPct val="0"/>
                        </a:spcAft>
                        <a:buClrTx/>
                        <a:buSzTx/>
                        <a:buFontTx/>
                        <a:buNone/>
                        <a:tabLst/>
                      </a:pPr>
                      <a:r>
                        <a:rPr kumimoji="0" lang="de-AT" altLang="de-DE"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Zielbild über-troffen</a:t>
                      </a:r>
                      <a:endParaRPr kumimoji="0" lang="de-DE" altLang="de-DE" sz="1400" b="0" i="1"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5702" marR="6570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de-DE" altLang="de-DE" sz="1400" b="0" i="0" u="none" strike="noStrike" cap="none" normalizeH="0" baseline="0" smtClean="0">
                          <a:ln>
                            <a:noFill/>
                          </a:ln>
                          <a:solidFill>
                            <a:srgbClr val="000000"/>
                          </a:solidFill>
                          <a:effectLst/>
                          <a:latin typeface="Arial" pitchFamily="34" charset="0"/>
                        </a:rPr>
                        <a:t>Über den Unterricht hinaus: Ich weiß es und kann es gut genug, um Lösungswege zu erkennen, die wir im Unterricht nicht besprochen haben. Ich kann anspruchsvolle Aufgaben, denen ich im Unterricht nicht begegnet bin, richtig lösen</a:t>
                      </a:r>
                    </a:p>
                  </a:txBody>
                  <a:tcPr marL="65702" marR="657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52311">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de-AT" altLang="de-DE"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3.0</a:t>
                      </a:r>
                      <a:endParaRPr kumimoji="0" lang="de-DE" altLang="de-DE" sz="1400" b="0" i="1"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30000"/>
                        </a:lnSpc>
                        <a:spcBef>
                          <a:spcPct val="0"/>
                        </a:spcBef>
                        <a:spcAft>
                          <a:spcPct val="0"/>
                        </a:spcAft>
                        <a:buClrTx/>
                        <a:buSzTx/>
                        <a:buFontTx/>
                        <a:buNone/>
                        <a:tabLst/>
                      </a:pPr>
                      <a:r>
                        <a:rPr kumimoji="0" lang="de-AT" altLang="de-DE"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Zielbild</a:t>
                      </a:r>
                      <a:endParaRPr kumimoji="0" lang="de-DE" altLang="de-DE" sz="1400" b="0" i="1"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5702" marR="6570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de-DE" altLang="de-DE" sz="1400" b="0" i="0" u="none" strike="noStrike" cap="none" normalizeH="0" baseline="0" smtClean="0">
                        <a:ln>
                          <a:noFill/>
                        </a:ln>
                        <a:solidFill>
                          <a:srgbClr val="000000"/>
                        </a:solidFill>
                        <a:effectLst/>
                        <a:latin typeface="Arial"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r>
                        <a:rPr kumimoji="0" lang="de-DE" altLang="de-DE" sz="1400" b="0" i="0" u="none" strike="noStrike" cap="none" normalizeH="0" baseline="0" smtClean="0">
                          <a:ln>
                            <a:noFill/>
                          </a:ln>
                          <a:solidFill>
                            <a:srgbClr val="000000"/>
                          </a:solidFill>
                          <a:effectLst/>
                          <a:latin typeface="Arial" pitchFamily="34" charset="0"/>
                        </a:rPr>
                        <a:t>Wie im Unterricht gemacht: Ich weiß alles und kann alles tun, was wir im Unterricht gemacht haben. Ich kann die einfachen und auch komplexere Aufgaben richtig lösen.</a:t>
                      </a:r>
                    </a:p>
                  </a:txBody>
                  <a:tcPr marL="65702" marR="657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5809">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de-AT" altLang="de-DE"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2.0</a:t>
                      </a:r>
                      <a:endParaRPr kumimoji="0" lang="de-DE" altLang="de-DE" sz="1400" b="0" i="1"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30000"/>
                        </a:lnSpc>
                        <a:spcBef>
                          <a:spcPct val="0"/>
                        </a:spcBef>
                        <a:spcAft>
                          <a:spcPct val="0"/>
                        </a:spcAft>
                        <a:buClrTx/>
                        <a:buSzTx/>
                        <a:buFontTx/>
                        <a:buNone/>
                        <a:tabLst/>
                      </a:pPr>
                      <a:r>
                        <a:rPr kumimoji="0" lang="de-AT" altLang="de-DE"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Zielbild teils getroffen</a:t>
                      </a:r>
                      <a:endParaRPr kumimoji="0" lang="de-DE" altLang="de-DE" sz="1400" b="0" i="1"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5702" marR="6570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tabLst/>
                      </a:pPr>
                      <a:endParaRPr kumimoji="0" lang="de-DE" altLang="de-DE" sz="1400" b="0" i="0"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30000"/>
                        </a:lnSpc>
                        <a:spcBef>
                          <a:spcPct val="0"/>
                        </a:spcBef>
                        <a:spcAft>
                          <a:spcPct val="0"/>
                        </a:spcAft>
                        <a:buClrTx/>
                        <a:buSzTx/>
                        <a:buFontTx/>
                        <a:buNone/>
                        <a:tabLst/>
                      </a:pPr>
                      <a:r>
                        <a:rPr kumimoji="0" lang="de-DE" altLang="de-DE"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Ich kann alle einfachen Aufgaben lösen, aber keine der komplexeren Aufgaben. 	</a:t>
                      </a:r>
                    </a:p>
                  </a:txBody>
                  <a:tcPr marL="65702" marR="657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736">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30000"/>
                        </a:lnSpc>
                        <a:spcBef>
                          <a:spcPct val="0"/>
                        </a:spcBef>
                        <a:spcAft>
                          <a:spcPct val="0"/>
                        </a:spcAft>
                        <a:buClrTx/>
                        <a:buSzTx/>
                        <a:buFontTx/>
                        <a:buNone/>
                        <a:tabLst/>
                      </a:pPr>
                      <a:r>
                        <a:rPr kumimoji="0" lang="de-AT" altLang="de-DE"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1.0</a:t>
                      </a:r>
                      <a:endParaRPr kumimoji="0" lang="de-DE" altLang="de-DE" sz="1400" b="0" i="1"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30000"/>
                        </a:lnSpc>
                        <a:spcBef>
                          <a:spcPct val="0"/>
                        </a:spcBef>
                        <a:spcAft>
                          <a:spcPct val="0"/>
                        </a:spcAft>
                        <a:buClrTx/>
                        <a:buSzTx/>
                        <a:buFontTx/>
                        <a:buNone/>
                        <a:tabLst/>
                      </a:pPr>
                      <a:r>
                        <a:rPr kumimoji="0" lang="de-AT" altLang="de-DE"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mit Hilfe </a:t>
                      </a:r>
                      <a:endParaRPr kumimoji="0" lang="de-DE" altLang="de-DE" sz="1400" b="0" i="1" u="none" strike="noStrike" cap="none" normalizeH="0" baseline="0" smtClean="0">
                        <a:ln>
                          <a:noFill/>
                        </a:ln>
                        <a:solidFill>
                          <a:schemeClr val="tx1"/>
                        </a:solidFill>
                        <a:effectLst/>
                        <a:latin typeface="Arial" pitchFamily="34" charset="0"/>
                        <a:ea typeface="Times New Roman" pitchFamily="18" charset="0"/>
                        <a:cs typeface="Arial" pitchFamily="34" charset="0"/>
                      </a:endParaRPr>
                    </a:p>
                  </a:txBody>
                  <a:tcPr marL="65702" marR="65702"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marL="742950" indent="-285750">
                        <a:spcBef>
                          <a:spcPct val="20000"/>
                        </a:spcBef>
                        <a:defRPr sz="2400">
                          <a:solidFill>
                            <a:schemeClr val="tx1"/>
                          </a:solidFill>
                          <a:latin typeface="Arial" pitchFamily="34" charset="0"/>
                        </a:defRPr>
                      </a:lvl2pPr>
                      <a:lvl3pPr marL="1143000" indent="-228600">
                        <a:spcBef>
                          <a:spcPct val="20000"/>
                        </a:spcBef>
                        <a:defRPr sz="2000">
                          <a:solidFill>
                            <a:schemeClr val="tx1"/>
                          </a:solidFill>
                          <a:latin typeface="Arial" pitchFamily="34" charset="0"/>
                        </a:defRPr>
                      </a:lvl3pPr>
                      <a:lvl4pPr marL="1600200" indent="-228600">
                        <a:spcBef>
                          <a:spcPct val="20000"/>
                        </a:spcBef>
                        <a:defRPr>
                          <a:solidFill>
                            <a:schemeClr val="tx1"/>
                          </a:solidFill>
                          <a:latin typeface="Arial" pitchFamily="34" charset="0"/>
                        </a:defRPr>
                      </a:lvl4pPr>
                      <a:lvl5pPr marL="2057400" indent="-22860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30000"/>
                        </a:lnSpc>
                        <a:spcBef>
                          <a:spcPct val="0"/>
                        </a:spcBef>
                        <a:spcAft>
                          <a:spcPct val="0"/>
                        </a:spcAft>
                        <a:buClrTx/>
                        <a:buSzTx/>
                        <a:buFontTx/>
                        <a:buNone/>
                        <a:tabLst/>
                      </a:pPr>
                      <a:r>
                        <a:rPr kumimoji="0" lang="de-DE" altLang="de-DE" sz="1400" b="0" i="0" u="none" strike="noStrike" cap="none" normalizeH="0" baseline="0" smtClean="0">
                          <a:ln>
                            <a:noFill/>
                          </a:ln>
                          <a:solidFill>
                            <a:srgbClr val="000000"/>
                          </a:solidFill>
                          <a:effectLst/>
                          <a:latin typeface="Arial" pitchFamily="34" charset="0"/>
                        </a:rPr>
                        <a:t>Mit Hilfe kann ich einige der einfachen und auch einige der komplexeren Aufgaben lösen. 	</a:t>
                      </a:r>
                    </a:p>
                  </a:txBody>
                  <a:tcPr marL="65702" marR="6570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80947" name="Rectangle 29"/>
          <p:cNvSpPr>
            <a:spLocks noGrp="1" noChangeArrowheads="1"/>
          </p:cNvSpPr>
          <p:nvPr>
            <p:ph type="title" idx="4294967295"/>
          </p:nvPr>
        </p:nvSpPr>
        <p:spPr/>
        <p:txBody>
          <a:bodyPr/>
          <a:lstStyle/>
          <a:p>
            <a:pPr eaLnBrk="1" hangingPunct="1"/>
            <a:r>
              <a:rPr lang="de-DE" altLang="de-DE" sz="2400" b="1" smtClean="0">
                <a:solidFill>
                  <a:srgbClr val="CC0099"/>
                </a:solidFill>
                <a:latin typeface="TheSansCorrespondence"/>
              </a:rPr>
              <a:t>4.0 Skala aus der Sicht des Schülers / der Schülerin</a:t>
            </a:r>
          </a:p>
        </p:txBody>
      </p:sp>
      <p:pic>
        <p:nvPicPr>
          <p:cNvPr id="380948" name="Picture 2" descr="http://us.123rf.com/400wm/400/400/jesterarts/jesterarts1205/jesterarts120500051/13854669-orange-man-arbeiter-klettern-einen-industriellen-leiter-vielleicht-ist-er-ein-maler-unternehmer-ar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28775"/>
            <a:ext cx="1179512"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7762563"/>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hteck 3"/>
          <p:cNvSpPr>
            <a:spLocks noChangeArrowheads="1"/>
          </p:cNvSpPr>
          <p:nvPr/>
        </p:nvSpPr>
        <p:spPr bwMode="auto">
          <a:xfrm>
            <a:off x="792163" y="800100"/>
            <a:ext cx="741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r>
              <a:rPr lang="de-AT" altLang="de-DE" sz="1800" b="1">
                <a:solidFill>
                  <a:srgbClr val="CC0099"/>
                </a:solidFill>
                <a:cs typeface="Arial" pitchFamily="34" charset="0"/>
              </a:rPr>
              <a:t>Aufzeichnungen von Leistungen bei </a:t>
            </a:r>
            <a:r>
              <a:rPr lang="de-DE" altLang="de-DE" sz="1800" b="1">
                <a:solidFill>
                  <a:srgbClr val="CC0099"/>
                </a:solidFill>
                <a:cs typeface="Arial" pitchFamily="34" charset="0"/>
              </a:rPr>
              <a:t>S</a:t>
            </a:r>
            <a:r>
              <a:rPr lang="de-AT" altLang="de-DE" sz="1800" b="1">
                <a:solidFill>
                  <a:srgbClr val="CC0099"/>
                </a:solidFill>
                <a:cs typeface="Arial" pitchFamily="34" charset="0"/>
              </a:rPr>
              <a:t>chularbeiten</a:t>
            </a:r>
            <a:endParaRPr lang="de-DE" altLang="de-DE" sz="1100">
              <a:solidFill>
                <a:srgbClr val="CC0099"/>
              </a:solidFill>
              <a:cs typeface="Arial" pitchFamily="34" charset="0"/>
            </a:endParaRPr>
          </a:p>
        </p:txBody>
      </p:sp>
      <p:pic>
        <p:nvPicPr>
          <p:cNvPr id="38297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75" y="1844675"/>
            <a:ext cx="9059863" cy="381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607658"/>
      </p:ext>
    </p:extLst>
  </p:cSld>
  <p:clrMapOvr>
    <a:masterClrMapping/>
  </p:clrMapOvr>
  <p:transition spd="slow">
    <p:circl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5026" name="Group 8"/>
          <p:cNvGrpSpPr>
            <a:grpSpLocks/>
          </p:cNvGrpSpPr>
          <p:nvPr/>
        </p:nvGrpSpPr>
        <p:grpSpPr bwMode="auto">
          <a:xfrm>
            <a:off x="1150938" y="2997200"/>
            <a:ext cx="7092950" cy="1857375"/>
            <a:chOff x="703" y="1420"/>
            <a:chExt cx="4468" cy="1170"/>
          </a:xfrm>
        </p:grpSpPr>
        <p:pic>
          <p:nvPicPr>
            <p:cNvPr id="385028" name="Grafik 5"/>
            <p:cNvPicPr>
              <a:picLocks noChangeAspect="1" noChangeArrowheads="1"/>
            </p:cNvPicPr>
            <p:nvPr/>
          </p:nvPicPr>
          <p:blipFill>
            <a:blip r:embed="rId3">
              <a:extLst>
                <a:ext uri="{28A0092B-C50C-407E-A947-70E740481C1C}">
                  <a14:useLocalDpi xmlns:a14="http://schemas.microsoft.com/office/drawing/2010/main" val="0"/>
                </a:ext>
              </a:extLst>
            </a:blip>
            <a:srcRect l="5463" t="5746" r="33752" b="86942"/>
            <a:stretch>
              <a:fillRect/>
            </a:stretch>
          </p:blipFill>
          <p:spPr bwMode="auto">
            <a:xfrm>
              <a:off x="703" y="1420"/>
              <a:ext cx="4468"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5029" name="Grafik 6"/>
            <p:cNvPicPr>
              <a:picLocks noChangeAspect="1" noChangeArrowheads="1"/>
            </p:cNvPicPr>
            <p:nvPr/>
          </p:nvPicPr>
          <p:blipFill>
            <a:blip r:embed="rId3">
              <a:extLst>
                <a:ext uri="{28A0092B-C50C-407E-A947-70E740481C1C}">
                  <a14:useLocalDpi xmlns:a14="http://schemas.microsoft.com/office/drawing/2010/main" val="0"/>
                </a:ext>
              </a:extLst>
            </a:blip>
            <a:srcRect l="6850" t="31094" r="34380" b="57318"/>
            <a:stretch>
              <a:fillRect/>
            </a:stretch>
          </p:blipFill>
          <p:spPr bwMode="auto">
            <a:xfrm>
              <a:off x="703" y="2069"/>
              <a:ext cx="4445" cy="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5030" name="Rectangle 8"/>
            <p:cNvSpPr>
              <a:spLocks noChangeArrowheads="1"/>
            </p:cNvSpPr>
            <p:nvPr/>
          </p:nvSpPr>
          <p:spPr bwMode="auto">
            <a:xfrm>
              <a:off x="861" y="1774"/>
              <a:ext cx="4151"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lnSpc>
                  <a:spcPct val="130000"/>
                </a:lnSpc>
                <a:spcBef>
                  <a:spcPct val="0"/>
                </a:spcBef>
                <a:spcAft>
                  <a:spcPct val="0"/>
                </a:spcAft>
                <a:buFontTx/>
                <a:buNone/>
              </a:pPr>
              <a:r>
                <a:rPr lang="de-AT" altLang="de-DE" sz="2400">
                  <a:solidFill>
                    <a:srgbClr val="000000"/>
                  </a:solidFill>
                  <a:cs typeface="Arial" pitchFamily="34" charset="0"/>
                </a:rPr>
                <a:t>Von den Leistungsdaten zur Note</a:t>
              </a:r>
            </a:p>
          </p:txBody>
        </p:sp>
      </p:grpSp>
      <p:pic>
        <p:nvPicPr>
          <p:cNvPr id="385027" name="Grafik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0338" y="800100"/>
            <a:ext cx="400685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342310"/>
      </p:ext>
    </p:extLst>
  </p:cSld>
  <p:clrMapOvr>
    <a:masterClrMapping/>
  </p:clrMapOvr>
  <p:transition spd="slow">
    <p:circl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Titel 1"/>
          <p:cNvSpPr>
            <a:spLocks noGrp="1"/>
          </p:cNvSpPr>
          <p:nvPr>
            <p:ph type="title"/>
          </p:nvPr>
        </p:nvSpPr>
        <p:spPr>
          <a:xfrm>
            <a:off x="457200" y="274638"/>
            <a:ext cx="6778625" cy="1930400"/>
          </a:xfrm>
        </p:spPr>
        <p:txBody>
          <a:bodyPr/>
          <a:lstStyle/>
          <a:p>
            <a:pPr eaLnBrk="1" hangingPunct="1"/>
            <a:r>
              <a:rPr lang="de-AT" altLang="de-DE" smtClean="0"/>
              <a:t>Leistungsbeurteilung umfasst 3 Praxen:</a:t>
            </a:r>
            <a:br>
              <a:rPr lang="de-AT" altLang="de-DE" smtClean="0"/>
            </a:br>
            <a:r>
              <a:rPr lang="de-AT" altLang="de-DE" sz="2400" i="1" smtClean="0"/>
              <a:t>Jede Praxis hat eigene Prozesse und Werkzeuge!</a:t>
            </a:r>
            <a:br>
              <a:rPr lang="de-AT" altLang="de-DE" sz="2400" i="1" smtClean="0"/>
            </a:br>
            <a:endParaRPr lang="de-AT" altLang="de-DE" sz="2400" smtClean="0"/>
          </a:p>
        </p:txBody>
      </p:sp>
      <p:graphicFrame>
        <p:nvGraphicFramePr>
          <p:cNvPr id="3" name="Diagramm 2"/>
          <p:cNvGraphicFramePr/>
          <p:nvPr/>
        </p:nvGraphicFramePr>
        <p:xfrm>
          <a:off x="-1332656"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feld 3"/>
          <p:cNvSpPr txBox="1">
            <a:spLocks noChangeArrowheads="1"/>
          </p:cNvSpPr>
          <p:nvPr/>
        </p:nvSpPr>
        <p:spPr bwMode="auto">
          <a:xfrm>
            <a:off x="3079750" y="1916113"/>
            <a:ext cx="5884863"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31A7E"/>
              </a:buClr>
              <a:buFont typeface="Wingdings" pitchFamily="2" charset="2"/>
              <a:buChar char="§"/>
              <a:defRPr sz="2800">
                <a:solidFill>
                  <a:schemeClr val="tx1"/>
                </a:solidFill>
                <a:latin typeface="Calibri" pitchFamily="34" charset="0"/>
              </a:defRPr>
            </a:lvl1pPr>
            <a:lvl2pPr marL="742950" indent="-285750">
              <a:spcBef>
                <a:spcPct val="20000"/>
              </a:spcBef>
              <a:buFont typeface="Arial" pitchFamily="34" charset="0"/>
              <a:buChar char="–"/>
              <a:defRPr sz="2400">
                <a:solidFill>
                  <a:schemeClr val="tx1"/>
                </a:solidFill>
                <a:latin typeface="TheSansCorrespondence"/>
              </a:defRPr>
            </a:lvl2pPr>
            <a:lvl3pPr marL="1143000" indent="-228600">
              <a:spcBef>
                <a:spcPct val="20000"/>
              </a:spcBef>
              <a:buFont typeface="Arial" pitchFamily="34" charset="0"/>
              <a:buChar char="•"/>
              <a:defRPr sz="2400">
                <a:solidFill>
                  <a:schemeClr val="tx1"/>
                </a:solidFill>
                <a:latin typeface="TheSansCorrespondence"/>
              </a:defRPr>
            </a:lvl3pPr>
            <a:lvl4pPr marL="1600200" indent="-228600">
              <a:spcBef>
                <a:spcPct val="20000"/>
              </a:spcBef>
              <a:buFont typeface="Arial" pitchFamily="34" charset="0"/>
              <a:buChar char="–"/>
              <a:defRPr sz="2000">
                <a:solidFill>
                  <a:schemeClr val="tx1"/>
                </a:solidFill>
                <a:latin typeface="TheSansCorrespondence"/>
              </a:defRPr>
            </a:lvl4pPr>
            <a:lvl5pPr marL="2057400" indent="-228600">
              <a:spcBef>
                <a:spcPct val="20000"/>
              </a:spcBef>
              <a:buFont typeface="Arial" pitchFamily="34" charset="0"/>
              <a:buChar char="»"/>
              <a:defRPr sz="2000">
                <a:solidFill>
                  <a:schemeClr val="tx1"/>
                </a:solidFill>
                <a:latin typeface="TheSansCorrespondence"/>
              </a:defRPr>
            </a:lvl5pPr>
            <a:lvl6pPr marL="2514600" indent="-228600" eaLnBrk="0" fontAlgn="base" hangingPunct="0">
              <a:spcBef>
                <a:spcPct val="20000"/>
              </a:spcBef>
              <a:spcAft>
                <a:spcPct val="0"/>
              </a:spcAft>
              <a:buFont typeface="Arial" pitchFamily="34" charset="0"/>
              <a:buChar char="»"/>
              <a:defRPr sz="2000">
                <a:solidFill>
                  <a:schemeClr val="tx1"/>
                </a:solidFill>
                <a:latin typeface="TheSansCorrespondence"/>
              </a:defRPr>
            </a:lvl6pPr>
            <a:lvl7pPr marL="2971800" indent="-228600" eaLnBrk="0" fontAlgn="base" hangingPunct="0">
              <a:spcBef>
                <a:spcPct val="20000"/>
              </a:spcBef>
              <a:spcAft>
                <a:spcPct val="0"/>
              </a:spcAft>
              <a:buFont typeface="Arial" pitchFamily="34" charset="0"/>
              <a:buChar char="»"/>
              <a:defRPr sz="2000">
                <a:solidFill>
                  <a:schemeClr val="tx1"/>
                </a:solidFill>
                <a:latin typeface="TheSansCorrespondence"/>
              </a:defRPr>
            </a:lvl7pPr>
            <a:lvl8pPr marL="3429000" indent="-228600" eaLnBrk="0" fontAlgn="base" hangingPunct="0">
              <a:spcBef>
                <a:spcPct val="20000"/>
              </a:spcBef>
              <a:spcAft>
                <a:spcPct val="0"/>
              </a:spcAft>
              <a:buFont typeface="Arial" pitchFamily="34" charset="0"/>
              <a:buChar char="»"/>
              <a:defRPr sz="2000">
                <a:solidFill>
                  <a:schemeClr val="tx1"/>
                </a:solidFill>
                <a:latin typeface="TheSansCorrespondence"/>
              </a:defRPr>
            </a:lvl8pPr>
            <a:lvl9pPr marL="3886200" indent="-228600" eaLnBrk="0" fontAlgn="base" hangingPunct="0">
              <a:spcBef>
                <a:spcPct val="20000"/>
              </a:spcBef>
              <a:spcAft>
                <a:spcPct val="0"/>
              </a:spcAft>
              <a:buFont typeface="Arial" pitchFamily="34" charset="0"/>
              <a:buChar char="»"/>
              <a:defRPr sz="2000">
                <a:solidFill>
                  <a:schemeClr val="tx1"/>
                </a:solidFill>
                <a:latin typeface="TheSansCorrespondence"/>
              </a:defRPr>
            </a:lvl9pPr>
          </a:lstStyle>
          <a:p>
            <a:pPr fontAlgn="base">
              <a:spcBef>
                <a:spcPct val="0"/>
              </a:spcBef>
              <a:spcAft>
                <a:spcPct val="0"/>
              </a:spcAft>
              <a:buClrTx/>
              <a:buFontTx/>
              <a:buNone/>
            </a:pPr>
            <a:r>
              <a:rPr lang="de-AT" altLang="de-DE" sz="1800" b="1">
                <a:solidFill>
                  <a:srgbClr val="77933C"/>
                </a:solidFill>
                <a:cs typeface="Arial" pitchFamily="34" charset="0"/>
              </a:rPr>
              <a:t>Informationsfeststellung</a:t>
            </a:r>
          </a:p>
          <a:p>
            <a:pPr fontAlgn="base">
              <a:spcBef>
                <a:spcPct val="0"/>
              </a:spcBef>
              <a:spcAft>
                <a:spcPct val="0"/>
              </a:spcAft>
              <a:buClrTx/>
              <a:buFontTx/>
              <a:buNone/>
            </a:pPr>
            <a:r>
              <a:rPr lang="de-AT" altLang="de-DE" sz="1800">
                <a:solidFill>
                  <a:srgbClr val="000000"/>
                </a:solidFill>
                <a:cs typeface="Arial" pitchFamily="34" charset="0"/>
              </a:rPr>
              <a:t>Ziel: Lücke zwischen Ist-Stand und Ziel zu erschließen, um sie schließen zu können (Feedbackfunktion). Das Ergebnis wird von Lernenden und Lehrenden für nächste Schritte verwendet und fließt nicht in die Benotung ein.</a:t>
            </a:r>
          </a:p>
        </p:txBody>
      </p:sp>
      <p:sp>
        <p:nvSpPr>
          <p:cNvPr id="5" name="Textfeld 4"/>
          <p:cNvSpPr txBox="1">
            <a:spLocks noChangeArrowheads="1"/>
          </p:cNvSpPr>
          <p:nvPr/>
        </p:nvSpPr>
        <p:spPr bwMode="auto">
          <a:xfrm>
            <a:off x="3132138" y="3392488"/>
            <a:ext cx="56165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31A7E"/>
              </a:buClr>
              <a:buFont typeface="Wingdings" pitchFamily="2" charset="2"/>
              <a:buChar char="§"/>
              <a:defRPr sz="2800">
                <a:solidFill>
                  <a:schemeClr val="tx1"/>
                </a:solidFill>
                <a:latin typeface="Calibri" pitchFamily="34" charset="0"/>
              </a:defRPr>
            </a:lvl1pPr>
            <a:lvl2pPr marL="742950" indent="-285750">
              <a:spcBef>
                <a:spcPct val="20000"/>
              </a:spcBef>
              <a:buFont typeface="Arial" pitchFamily="34" charset="0"/>
              <a:buChar char="–"/>
              <a:defRPr sz="2400">
                <a:solidFill>
                  <a:schemeClr val="tx1"/>
                </a:solidFill>
                <a:latin typeface="TheSansCorrespondence"/>
              </a:defRPr>
            </a:lvl2pPr>
            <a:lvl3pPr marL="1143000" indent="-228600">
              <a:spcBef>
                <a:spcPct val="20000"/>
              </a:spcBef>
              <a:buFont typeface="Arial" pitchFamily="34" charset="0"/>
              <a:buChar char="•"/>
              <a:defRPr sz="2400">
                <a:solidFill>
                  <a:schemeClr val="tx1"/>
                </a:solidFill>
                <a:latin typeface="TheSansCorrespondence"/>
              </a:defRPr>
            </a:lvl3pPr>
            <a:lvl4pPr marL="1600200" indent="-228600">
              <a:spcBef>
                <a:spcPct val="20000"/>
              </a:spcBef>
              <a:buFont typeface="Arial" pitchFamily="34" charset="0"/>
              <a:buChar char="–"/>
              <a:defRPr sz="2000">
                <a:solidFill>
                  <a:schemeClr val="tx1"/>
                </a:solidFill>
                <a:latin typeface="TheSansCorrespondence"/>
              </a:defRPr>
            </a:lvl4pPr>
            <a:lvl5pPr marL="2057400" indent="-228600">
              <a:spcBef>
                <a:spcPct val="20000"/>
              </a:spcBef>
              <a:buFont typeface="Arial" pitchFamily="34" charset="0"/>
              <a:buChar char="»"/>
              <a:defRPr sz="2000">
                <a:solidFill>
                  <a:schemeClr val="tx1"/>
                </a:solidFill>
                <a:latin typeface="TheSansCorrespondence"/>
              </a:defRPr>
            </a:lvl5pPr>
            <a:lvl6pPr marL="2514600" indent="-228600" eaLnBrk="0" fontAlgn="base" hangingPunct="0">
              <a:spcBef>
                <a:spcPct val="20000"/>
              </a:spcBef>
              <a:spcAft>
                <a:spcPct val="0"/>
              </a:spcAft>
              <a:buFont typeface="Arial" pitchFamily="34" charset="0"/>
              <a:buChar char="»"/>
              <a:defRPr sz="2000">
                <a:solidFill>
                  <a:schemeClr val="tx1"/>
                </a:solidFill>
                <a:latin typeface="TheSansCorrespondence"/>
              </a:defRPr>
            </a:lvl6pPr>
            <a:lvl7pPr marL="2971800" indent="-228600" eaLnBrk="0" fontAlgn="base" hangingPunct="0">
              <a:spcBef>
                <a:spcPct val="20000"/>
              </a:spcBef>
              <a:spcAft>
                <a:spcPct val="0"/>
              </a:spcAft>
              <a:buFont typeface="Arial" pitchFamily="34" charset="0"/>
              <a:buChar char="»"/>
              <a:defRPr sz="2000">
                <a:solidFill>
                  <a:schemeClr val="tx1"/>
                </a:solidFill>
                <a:latin typeface="TheSansCorrespondence"/>
              </a:defRPr>
            </a:lvl7pPr>
            <a:lvl8pPr marL="3429000" indent="-228600" eaLnBrk="0" fontAlgn="base" hangingPunct="0">
              <a:spcBef>
                <a:spcPct val="20000"/>
              </a:spcBef>
              <a:spcAft>
                <a:spcPct val="0"/>
              </a:spcAft>
              <a:buFont typeface="Arial" pitchFamily="34" charset="0"/>
              <a:buChar char="»"/>
              <a:defRPr sz="2000">
                <a:solidFill>
                  <a:schemeClr val="tx1"/>
                </a:solidFill>
                <a:latin typeface="TheSansCorrespondence"/>
              </a:defRPr>
            </a:lvl8pPr>
            <a:lvl9pPr marL="3886200" indent="-228600" eaLnBrk="0" fontAlgn="base" hangingPunct="0">
              <a:spcBef>
                <a:spcPct val="20000"/>
              </a:spcBef>
              <a:spcAft>
                <a:spcPct val="0"/>
              </a:spcAft>
              <a:buFont typeface="Arial" pitchFamily="34" charset="0"/>
              <a:buChar char="»"/>
              <a:defRPr sz="2000">
                <a:solidFill>
                  <a:schemeClr val="tx1"/>
                </a:solidFill>
                <a:latin typeface="TheSansCorrespondence"/>
              </a:defRPr>
            </a:lvl9pPr>
          </a:lstStyle>
          <a:p>
            <a:pPr fontAlgn="base">
              <a:spcBef>
                <a:spcPct val="0"/>
              </a:spcBef>
              <a:spcAft>
                <a:spcPct val="0"/>
              </a:spcAft>
              <a:buClrTx/>
              <a:buFontTx/>
              <a:buNone/>
            </a:pPr>
            <a:r>
              <a:rPr lang="de-AT" altLang="de-DE" sz="1800" b="1">
                <a:solidFill>
                  <a:srgbClr val="31859C"/>
                </a:solidFill>
                <a:cs typeface="Arial" pitchFamily="34" charset="0"/>
              </a:rPr>
              <a:t>Leistungsfeststellung &amp; Leistungsbeurteilung</a:t>
            </a:r>
          </a:p>
          <a:p>
            <a:pPr fontAlgn="base">
              <a:spcBef>
                <a:spcPct val="0"/>
              </a:spcBef>
              <a:spcAft>
                <a:spcPct val="0"/>
              </a:spcAft>
              <a:buClrTx/>
              <a:buFontTx/>
              <a:buNone/>
            </a:pPr>
            <a:r>
              <a:rPr lang="de-AT" altLang="de-DE" sz="1800">
                <a:solidFill>
                  <a:srgbClr val="000000"/>
                </a:solidFill>
                <a:cs typeface="Arial" pitchFamily="34" charset="0"/>
              </a:rPr>
              <a:t>Ziel: Beurteilungsrelevante Daten aufzuzeichnen bzw. Kompetenz nach Qualitätsstufen zu beurteilen.</a:t>
            </a:r>
          </a:p>
          <a:p>
            <a:pPr fontAlgn="base">
              <a:spcBef>
                <a:spcPct val="0"/>
              </a:spcBef>
              <a:spcAft>
                <a:spcPct val="0"/>
              </a:spcAft>
              <a:buClrTx/>
              <a:buFontTx/>
              <a:buNone/>
            </a:pPr>
            <a:r>
              <a:rPr lang="de-AT" altLang="de-DE" sz="1800">
                <a:solidFill>
                  <a:srgbClr val="000000"/>
                </a:solidFill>
                <a:cs typeface="Arial" pitchFamily="34" charset="0"/>
              </a:rPr>
              <a:t>Das Ergebnis und/oder die punktuelle Note wird für die Ermittlung der Gesamtnote aufgezeichnet.</a:t>
            </a:r>
          </a:p>
        </p:txBody>
      </p:sp>
      <p:sp>
        <p:nvSpPr>
          <p:cNvPr id="6" name="Textfeld 5"/>
          <p:cNvSpPr txBox="1">
            <a:spLocks noChangeArrowheads="1"/>
          </p:cNvSpPr>
          <p:nvPr/>
        </p:nvSpPr>
        <p:spPr bwMode="auto">
          <a:xfrm>
            <a:off x="3097213" y="4965700"/>
            <a:ext cx="57959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31A7E"/>
              </a:buClr>
              <a:buFont typeface="Wingdings" pitchFamily="2" charset="2"/>
              <a:buChar char="§"/>
              <a:defRPr sz="2800">
                <a:solidFill>
                  <a:schemeClr val="tx1"/>
                </a:solidFill>
                <a:latin typeface="Calibri" pitchFamily="34" charset="0"/>
              </a:defRPr>
            </a:lvl1pPr>
            <a:lvl2pPr marL="742950" indent="-285750">
              <a:spcBef>
                <a:spcPct val="20000"/>
              </a:spcBef>
              <a:buFont typeface="Arial" pitchFamily="34" charset="0"/>
              <a:buChar char="–"/>
              <a:defRPr sz="2400">
                <a:solidFill>
                  <a:schemeClr val="tx1"/>
                </a:solidFill>
                <a:latin typeface="TheSansCorrespondence"/>
              </a:defRPr>
            </a:lvl2pPr>
            <a:lvl3pPr marL="1143000" indent="-228600">
              <a:spcBef>
                <a:spcPct val="20000"/>
              </a:spcBef>
              <a:buFont typeface="Arial" pitchFamily="34" charset="0"/>
              <a:buChar char="•"/>
              <a:defRPr sz="2400">
                <a:solidFill>
                  <a:schemeClr val="tx1"/>
                </a:solidFill>
                <a:latin typeface="TheSansCorrespondence"/>
              </a:defRPr>
            </a:lvl3pPr>
            <a:lvl4pPr marL="1600200" indent="-228600">
              <a:spcBef>
                <a:spcPct val="20000"/>
              </a:spcBef>
              <a:buFont typeface="Arial" pitchFamily="34" charset="0"/>
              <a:buChar char="–"/>
              <a:defRPr sz="2000">
                <a:solidFill>
                  <a:schemeClr val="tx1"/>
                </a:solidFill>
                <a:latin typeface="TheSansCorrespondence"/>
              </a:defRPr>
            </a:lvl4pPr>
            <a:lvl5pPr marL="2057400" indent="-228600">
              <a:spcBef>
                <a:spcPct val="20000"/>
              </a:spcBef>
              <a:buFont typeface="Arial" pitchFamily="34" charset="0"/>
              <a:buChar char="»"/>
              <a:defRPr sz="2000">
                <a:solidFill>
                  <a:schemeClr val="tx1"/>
                </a:solidFill>
                <a:latin typeface="TheSansCorrespondence"/>
              </a:defRPr>
            </a:lvl5pPr>
            <a:lvl6pPr marL="2514600" indent="-228600" eaLnBrk="0" fontAlgn="base" hangingPunct="0">
              <a:spcBef>
                <a:spcPct val="20000"/>
              </a:spcBef>
              <a:spcAft>
                <a:spcPct val="0"/>
              </a:spcAft>
              <a:buFont typeface="Arial" pitchFamily="34" charset="0"/>
              <a:buChar char="»"/>
              <a:defRPr sz="2000">
                <a:solidFill>
                  <a:schemeClr val="tx1"/>
                </a:solidFill>
                <a:latin typeface="TheSansCorrespondence"/>
              </a:defRPr>
            </a:lvl6pPr>
            <a:lvl7pPr marL="2971800" indent="-228600" eaLnBrk="0" fontAlgn="base" hangingPunct="0">
              <a:spcBef>
                <a:spcPct val="20000"/>
              </a:spcBef>
              <a:spcAft>
                <a:spcPct val="0"/>
              </a:spcAft>
              <a:buFont typeface="Arial" pitchFamily="34" charset="0"/>
              <a:buChar char="»"/>
              <a:defRPr sz="2000">
                <a:solidFill>
                  <a:schemeClr val="tx1"/>
                </a:solidFill>
                <a:latin typeface="TheSansCorrespondence"/>
              </a:defRPr>
            </a:lvl7pPr>
            <a:lvl8pPr marL="3429000" indent="-228600" eaLnBrk="0" fontAlgn="base" hangingPunct="0">
              <a:spcBef>
                <a:spcPct val="20000"/>
              </a:spcBef>
              <a:spcAft>
                <a:spcPct val="0"/>
              </a:spcAft>
              <a:buFont typeface="Arial" pitchFamily="34" charset="0"/>
              <a:buChar char="»"/>
              <a:defRPr sz="2000">
                <a:solidFill>
                  <a:schemeClr val="tx1"/>
                </a:solidFill>
                <a:latin typeface="TheSansCorrespondence"/>
              </a:defRPr>
            </a:lvl8pPr>
            <a:lvl9pPr marL="3886200" indent="-228600" eaLnBrk="0" fontAlgn="base" hangingPunct="0">
              <a:spcBef>
                <a:spcPct val="20000"/>
              </a:spcBef>
              <a:spcAft>
                <a:spcPct val="0"/>
              </a:spcAft>
              <a:buFont typeface="Arial" pitchFamily="34" charset="0"/>
              <a:buChar char="»"/>
              <a:defRPr sz="2000">
                <a:solidFill>
                  <a:schemeClr val="tx1"/>
                </a:solidFill>
                <a:latin typeface="TheSansCorrespondence"/>
              </a:defRPr>
            </a:lvl9pPr>
          </a:lstStyle>
          <a:p>
            <a:pPr fontAlgn="base">
              <a:spcBef>
                <a:spcPct val="0"/>
              </a:spcBef>
              <a:spcAft>
                <a:spcPct val="0"/>
              </a:spcAft>
              <a:buClrTx/>
              <a:buFontTx/>
              <a:buNone/>
            </a:pPr>
            <a:r>
              <a:rPr lang="de-AT" altLang="de-DE" sz="1800" b="1">
                <a:solidFill>
                  <a:srgbClr val="604A7B"/>
                </a:solidFill>
                <a:cs typeface="Arial" pitchFamily="34" charset="0"/>
              </a:rPr>
              <a:t>Ermittlung Gesamtnote</a:t>
            </a:r>
          </a:p>
          <a:p>
            <a:pPr fontAlgn="base">
              <a:spcBef>
                <a:spcPct val="0"/>
              </a:spcBef>
              <a:spcAft>
                <a:spcPct val="0"/>
              </a:spcAft>
              <a:buClrTx/>
              <a:buFontTx/>
              <a:buNone/>
            </a:pPr>
            <a:r>
              <a:rPr lang="de-AT" altLang="de-DE" sz="1800">
                <a:solidFill>
                  <a:srgbClr val="000000"/>
                </a:solidFill>
                <a:cs typeface="Arial" pitchFamily="34" charset="0"/>
              </a:rPr>
              <a:t>Ziel: Ergebnisse und punktuelle Noten werden in eine Gesamtnote übersetzt, um eine allgemeine Aussage über die Leistungen zu einem bestimmten Zeitpunkt zu treffen.</a:t>
            </a:r>
          </a:p>
        </p:txBody>
      </p:sp>
    </p:spTree>
    <p:extLst>
      <p:ext uri="{BB962C8B-B14F-4D97-AF65-F5344CB8AC3E}">
        <p14:creationId xmlns:p14="http://schemas.microsoft.com/office/powerpoint/2010/main" val="3532179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4962" name="Group 2"/>
          <p:cNvGraphicFramePr>
            <a:graphicFrameLocks noGrp="1"/>
          </p:cNvGraphicFramePr>
          <p:nvPr/>
        </p:nvGraphicFramePr>
        <p:xfrm>
          <a:off x="569913" y="2982913"/>
          <a:ext cx="8197850" cy="3673484"/>
        </p:xfrm>
        <a:graphic>
          <a:graphicData uri="http://schemas.openxmlformats.org/drawingml/2006/table">
            <a:tbl>
              <a:tblPr/>
              <a:tblGrid>
                <a:gridCol w="423862"/>
                <a:gridCol w="3533775"/>
                <a:gridCol w="2190750"/>
                <a:gridCol w="2049463"/>
              </a:tblGrid>
              <a:tr h="279308">
                <a:tc gridSpan="4">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endParaRPr kumimoji="0" lang="de-AT" altLang="de-DE" sz="900" b="1" i="0" u="none" strike="noStrike" cap="none" normalizeH="0" baseline="0" smtClean="0">
                        <a:ln>
                          <a:noFill/>
                        </a:ln>
                        <a:solidFill>
                          <a:srgbClr val="FFFFFF"/>
                        </a:solidFill>
                        <a:effectLst/>
                        <a:latin typeface="Calibri" pitchFamily="34" charset="0"/>
                        <a:cs typeface="Arial" pitchFamily="34" charset="0"/>
                      </a:endParaRP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667455">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endParaRPr kumimoji="0" lang="de-AT" altLang="de-DE" sz="2800" b="0" i="0" u="none" strike="noStrike" cap="none" normalizeH="0" baseline="0" smtClean="0">
                        <a:ln>
                          <a:noFill/>
                        </a:ln>
                        <a:solidFill>
                          <a:srgbClr val="000000"/>
                        </a:solidFill>
                        <a:effectLst/>
                        <a:latin typeface="Calibri" pitchFamily="34" charset="0"/>
                        <a:cs typeface="Arial" pitchFamily="34" charset="0"/>
                      </a:endParaRP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1400" b="1" i="0" u="none" strike="noStrike" cap="none" normalizeH="0" baseline="0" smtClean="0">
                          <a:ln>
                            <a:noFill/>
                          </a:ln>
                          <a:solidFill>
                            <a:srgbClr val="000000"/>
                          </a:solidFill>
                          <a:effectLst/>
                          <a:latin typeface="Calibri" pitchFamily="34" charset="0"/>
                          <a:cs typeface="Arial" pitchFamily="34" charset="0"/>
                        </a:rPr>
                        <a:t>Erfassung, Anwendung des Lehrstoffes, Durchführung der Aufgaben</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1400" b="1" i="0" u="none" strike="noStrike" cap="none" normalizeH="0" baseline="0" smtClean="0">
                          <a:ln>
                            <a:noFill/>
                          </a:ln>
                          <a:solidFill>
                            <a:srgbClr val="000000"/>
                          </a:solidFill>
                          <a:effectLst/>
                          <a:latin typeface="Calibri" pitchFamily="34" charset="0"/>
                          <a:cs typeface="Arial" pitchFamily="34" charset="0"/>
                        </a:rPr>
                        <a:t>Eigenständigkeit</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1400" b="1" i="0" u="none" strike="noStrike" cap="none" normalizeH="0" baseline="0" smtClean="0">
                          <a:ln>
                            <a:noFill/>
                          </a:ln>
                          <a:solidFill>
                            <a:srgbClr val="000000"/>
                          </a:solidFill>
                          <a:effectLst/>
                          <a:latin typeface="Calibri" pitchFamily="34" charset="0"/>
                          <a:cs typeface="Arial" pitchFamily="34" charset="0"/>
                        </a:rPr>
                        <a:t>Selbstständige Anwendung auch auf neuartige Aufgaben</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96725">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2400" b="1" i="0" u="none" strike="noStrike" cap="none" normalizeH="0" baseline="0" smtClean="0">
                          <a:ln>
                            <a:noFill/>
                          </a:ln>
                          <a:solidFill>
                            <a:srgbClr val="000000"/>
                          </a:solidFill>
                          <a:effectLst/>
                          <a:latin typeface="Calibri" pitchFamily="34" charset="0"/>
                          <a:cs typeface="Arial" pitchFamily="34" charset="0"/>
                        </a:rPr>
                        <a:t>1</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1400" b="1" i="0" u="none" strike="noStrike" cap="none" normalizeH="0" baseline="0" smtClean="0">
                          <a:ln>
                            <a:noFill/>
                          </a:ln>
                          <a:solidFill>
                            <a:srgbClr val="000000"/>
                          </a:solidFill>
                          <a:effectLst/>
                          <a:latin typeface="Calibri" pitchFamily="34" charset="0"/>
                          <a:cs typeface="Arial" pitchFamily="34" charset="0"/>
                        </a:rPr>
                        <a:t>weit</a:t>
                      </a:r>
                      <a:r>
                        <a:rPr kumimoji="0" lang="de-AT" altLang="de-DE" sz="1400" b="0" i="0" u="none" strike="noStrike" cap="none" normalizeH="0" baseline="0" smtClean="0">
                          <a:ln>
                            <a:noFill/>
                          </a:ln>
                          <a:solidFill>
                            <a:srgbClr val="000000"/>
                          </a:solidFill>
                          <a:effectLst/>
                          <a:latin typeface="Calibri" pitchFamily="34" charset="0"/>
                          <a:cs typeface="Arial" pitchFamily="34" charset="0"/>
                        </a:rPr>
                        <a:t> über das </a:t>
                      </a:r>
                      <a:r>
                        <a:rPr kumimoji="0" lang="de-AT" altLang="de-DE" sz="1400" b="1" i="0" u="none" strike="noStrike" cap="none" normalizeH="0" baseline="0" smtClean="0">
                          <a:ln>
                            <a:noFill/>
                          </a:ln>
                          <a:solidFill>
                            <a:srgbClr val="000000"/>
                          </a:solidFill>
                          <a:effectLst/>
                          <a:latin typeface="Calibri" pitchFamily="34" charset="0"/>
                          <a:cs typeface="Arial" pitchFamily="34" charset="0"/>
                        </a:rPr>
                        <a:t>Wesentliche</a:t>
                      </a:r>
                      <a:r>
                        <a:rPr kumimoji="0" lang="de-AT" altLang="de-DE" sz="1400" b="0" i="0" u="none" strike="noStrike" cap="none" normalizeH="0" baseline="0" smtClean="0">
                          <a:ln>
                            <a:noFill/>
                          </a:ln>
                          <a:solidFill>
                            <a:srgbClr val="000000"/>
                          </a:solidFill>
                          <a:effectLst/>
                          <a:latin typeface="Calibri" pitchFamily="34" charset="0"/>
                          <a:cs typeface="Arial" pitchFamily="34" charset="0"/>
                        </a:rPr>
                        <a:t> hinausgehend</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1400" b="1" i="0" u="none" strike="noStrike" cap="none" normalizeH="0" baseline="0" smtClean="0">
                          <a:ln>
                            <a:noFill/>
                          </a:ln>
                          <a:solidFill>
                            <a:srgbClr val="000000"/>
                          </a:solidFill>
                          <a:effectLst/>
                          <a:latin typeface="Calibri" pitchFamily="34" charset="0"/>
                          <a:cs typeface="Arial" pitchFamily="34" charset="0"/>
                        </a:rPr>
                        <a:t>deutlich </a:t>
                      </a:r>
                    </a:p>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1400" b="0" i="0" u="none" strike="noStrike" cap="none" normalizeH="0" baseline="0" smtClean="0">
                          <a:ln>
                            <a:noFill/>
                          </a:ln>
                          <a:solidFill>
                            <a:srgbClr val="000000"/>
                          </a:solidFill>
                          <a:effectLst/>
                          <a:latin typeface="Calibri" pitchFamily="34" charset="0"/>
                          <a:cs typeface="Arial" pitchFamily="34" charset="0"/>
                        </a:rPr>
                        <a:t>(wo dies möglich ist)</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1400" b="0" i="0" u="none" strike="noStrike" cap="none" normalizeH="0" baseline="0" smtClean="0">
                          <a:ln>
                            <a:noFill/>
                          </a:ln>
                          <a:solidFill>
                            <a:srgbClr val="000000"/>
                          </a:solidFill>
                          <a:effectLst/>
                          <a:latin typeface="Calibri" pitchFamily="34" charset="0"/>
                          <a:cs typeface="Arial" pitchFamily="34" charset="0"/>
                        </a:rPr>
                        <a:t>ohne Anleitung</a:t>
                      </a: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1400" b="0" i="0" u="none" strike="noStrike" cap="none" normalizeH="0" baseline="0" smtClean="0">
                          <a:ln>
                            <a:noFill/>
                          </a:ln>
                          <a:solidFill>
                            <a:srgbClr val="000000"/>
                          </a:solidFill>
                          <a:effectLst/>
                          <a:latin typeface="Calibri" pitchFamily="34" charset="0"/>
                          <a:cs typeface="Arial" pitchFamily="34" charset="0"/>
                        </a:rPr>
                        <a:t>(wo dies möglich ist)</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99"/>
                    </a:solidFill>
                  </a:tcPr>
                </a:tc>
              </a:tr>
              <a:tr h="667455">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2400" b="1" i="0" u="none" strike="noStrike" cap="none" normalizeH="0" baseline="0" smtClean="0">
                          <a:ln>
                            <a:noFill/>
                          </a:ln>
                          <a:solidFill>
                            <a:srgbClr val="000000"/>
                          </a:solidFill>
                          <a:effectLst/>
                          <a:latin typeface="Calibri" pitchFamily="34" charset="0"/>
                          <a:cs typeface="Arial" pitchFamily="34" charset="0"/>
                        </a:rPr>
                        <a:t>2</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1400" b="1" i="0" u="none" strike="noStrike" cap="none" normalizeH="0" baseline="0" smtClean="0">
                          <a:ln>
                            <a:noFill/>
                          </a:ln>
                          <a:solidFill>
                            <a:srgbClr val="000000"/>
                          </a:solidFill>
                          <a:effectLst/>
                          <a:latin typeface="Calibri" pitchFamily="34" charset="0"/>
                          <a:cs typeface="Arial" pitchFamily="34" charset="0"/>
                        </a:rPr>
                        <a:t>über</a:t>
                      </a:r>
                      <a:r>
                        <a:rPr kumimoji="0" lang="de-AT" altLang="de-DE" sz="1400" b="0" i="0" u="none" strike="noStrike" cap="none" normalizeH="0" baseline="0" smtClean="0">
                          <a:ln>
                            <a:noFill/>
                          </a:ln>
                          <a:solidFill>
                            <a:srgbClr val="000000"/>
                          </a:solidFill>
                          <a:effectLst/>
                          <a:latin typeface="Calibri" pitchFamily="34" charset="0"/>
                          <a:cs typeface="Arial" pitchFamily="34" charset="0"/>
                        </a:rPr>
                        <a:t> das </a:t>
                      </a:r>
                      <a:r>
                        <a:rPr kumimoji="0" lang="de-AT" altLang="de-DE" sz="1400" b="1" i="0" u="none" strike="noStrike" cap="none" normalizeH="0" baseline="0" smtClean="0">
                          <a:ln>
                            <a:noFill/>
                          </a:ln>
                          <a:solidFill>
                            <a:srgbClr val="000000"/>
                          </a:solidFill>
                          <a:effectLst/>
                          <a:latin typeface="Calibri" pitchFamily="34" charset="0"/>
                          <a:cs typeface="Arial" pitchFamily="34" charset="0"/>
                        </a:rPr>
                        <a:t>Wesentliche</a:t>
                      </a:r>
                      <a:r>
                        <a:rPr kumimoji="0" lang="de-AT" altLang="de-DE" sz="1400" b="0" i="0" u="none" strike="noStrike" cap="none" normalizeH="0" baseline="0" smtClean="0">
                          <a:ln>
                            <a:noFill/>
                          </a:ln>
                          <a:solidFill>
                            <a:srgbClr val="000000"/>
                          </a:solidFill>
                          <a:effectLst/>
                          <a:latin typeface="Calibri" pitchFamily="34" charset="0"/>
                          <a:cs typeface="Arial" pitchFamily="34" charset="0"/>
                        </a:rPr>
                        <a:t> hinausgehend</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66"/>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1400" b="1" i="0" u="none" strike="noStrike" cap="none" normalizeH="0" baseline="0" smtClean="0">
                          <a:ln>
                            <a:noFill/>
                          </a:ln>
                          <a:solidFill>
                            <a:srgbClr val="000000"/>
                          </a:solidFill>
                          <a:effectLst/>
                          <a:latin typeface="Calibri" pitchFamily="34" charset="0"/>
                          <a:cs typeface="Arial" pitchFamily="34" charset="0"/>
                        </a:rPr>
                        <a:t>merklich </a:t>
                      </a: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1400" b="0" i="0" u="none" strike="noStrike" cap="none" normalizeH="0" baseline="0" smtClean="0">
                          <a:ln>
                            <a:noFill/>
                          </a:ln>
                          <a:solidFill>
                            <a:srgbClr val="000000"/>
                          </a:solidFill>
                          <a:effectLst/>
                          <a:latin typeface="Calibri" pitchFamily="34" charset="0"/>
                          <a:cs typeface="Arial" pitchFamily="34" charset="0"/>
                        </a:rPr>
                        <a:t>(wo dies möglich ist)</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99"/>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1400" b="0" i="0" u="none" strike="noStrike" cap="none" normalizeH="0" baseline="0" smtClean="0">
                          <a:ln>
                            <a:noFill/>
                          </a:ln>
                          <a:solidFill>
                            <a:srgbClr val="000000"/>
                          </a:solidFill>
                          <a:effectLst/>
                          <a:latin typeface="Calibri" pitchFamily="34" charset="0"/>
                          <a:cs typeface="Arial" pitchFamily="34" charset="0"/>
                        </a:rPr>
                        <a:t>bei entsprechender Anleitung</a:t>
                      </a:r>
                    </a:p>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1400" b="0" i="0" u="none" strike="noStrike" cap="none" normalizeH="0" baseline="0" smtClean="0">
                          <a:ln>
                            <a:noFill/>
                          </a:ln>
                          <a:solidFill>
                            <a:srgbClr val="000000"/>
                          </a:solidFill>
                          <a:effectLst/>
                          <a:latin typeface="Calibri" pitchFamily="34" charset="0"/>
                          <a:cs typeface="Arial" pitchFamily="34" charset="0"/>
                        </a:rPr>
                        <a:t>(wo dies möglich ist)</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9999"/>
                    </a:solidFill>
                  </a:tcPr>
                </a:tc>
              </a:tr>
              <a:tr h="666531">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2400" b="1" i="0" u="none" strike="noStrike" cap="none" normalizeH="0" baseline="0" smtClean="0">
                          <a:ln>
                            <a:noFill/>
                          </a:ln>
                          <a:solidFill>
                            <a:srgbClr val="000000"/>
                          </a:solidFill>
                          <a:effectLst/>
                          <a:latin typeface="Calibri" pitchFamily="34" charset="0"/>
                          <a:cs typeface="Arial" pitchFamily="34" charset="0"/>
                        </a:rPr>
                        <a:t>3</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1400" b="0" i="0" u="none" strike="noStrike" cap="none" normalizeH="0" baseline="0" smtClean="0">
                          <a:ln>
                            <a:noFill/>
                          </a:ln>
                          <a:solidFill>
                            <a:srgbClr val="000000"/>
                          </a:solidFill>
                          <a:effectLst/>
                          <a:latin typeface="Calibri" pitchFamily="34" charset="0"/>
                          <a:cs typeface="Arial" pitchFamily="34" charset="0"/>
                        </a:rPr>
                        <a:t>in den </a:t>
                      </a:r>
                      <a:r>
                        <a:rPr kumimoji="0" lang="de-AT" altLang="de-DE" sz="1400" b="1" i="0" u="none" strike="noStrike" cap="none" normalizeH="0" baseline="0" smtClean="0">
                          <a:ln>
                            <a:noFill/>
                          </a:ln>
                          <a:solidFill>
                            <a:srgbClr val="000000"/>
                          </a:solidFill>
                          <a:effectLst/>
                          <a:latin typeface="Calibri" pitchFamily="34" charset="0"/>
                          <a:cs typeface="Arial" pitchFamily="34" charset="0"/>
                        </a:rPr>
                        <a:t>wesentlichen</a:t>
                      </a:r>
                      <a:r>
                        <a:rPr kumimoji="0" lang="de-AT" altLang="de-DE" sz="1400" b="0" i="0" u="none" strike="noStrike" cap="none" normalizeH="0" baseline="0" smtClean="0">
                          <a:ln>
                            <a:noFill/>
                          </a:ln>
                          <a:solidFill>
                            <a:srgbClr val="000000"/>
                          </a:solidFill>
                          <a:effectLst/>
                          <a:latin typeface="Calibri" pitchFamily="34" charset="0"/>
                          <a:cs typeface="Arial" pitchFamily="34" charset="0"/>
                        </a:rPr>
                        <a:t> Bereichen zur </a:t>
                      </a:r>
                      <a:r>
                        <a:rPr kumimoji="0" lang="de-AT" altLang="de-DE" sz="1400" b="1" i="0" u="none" strike="noStrike" cap="none" normalizeH="0" baseline="0" smtClean="0">
                          <a:ln>
                            <a:noFill/>
                          </a:ln>
                          <a:solidFill>
                            <a:srgbClr val="000000"/>
                          </a:solidFill>
                          <a:effectLst/>
                          <a:latin typeface="Calibri" pitchFamily="34" charset="0"/>
                          <a:cs typeface="Arial" pitchFamily="34" charset="0"/>
                        </a:rPr>
                        <a:t>Gänze</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6E6"/>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1400" b="0" i="0" u="none" strike="noStrike" cap="none" normalizeH="0" baseline="0" smtClean="0">
                          <a:ln>
                            <a:noFill/>
                          </a:ln>
                          <a:solidFill>
                            <a:srgbClr val="000000"/>
                          </a:solidFill>
                          <a:effectLst/>
                          <a:latin typeface="Calibri" pitchFamily="34" charset="0"/>
                          <a:cs typeface="Arial" pitchFamily="34" charset="0"/>
                        </a:rPr>
                        <a:t>Mängel in Durchführung durch Ansätze ausgeglichen</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endParaRPr kumimoji="0" lang="de-AT" altLang="de-DE" sz="1400" b="0" i="0" u="none" strike="noStrike" cap="none" normalizeH="0" baseline="0" smtClean="0">
                        <a:ln>
                          <a:noFill/>
                        </a:ln>
                        <a:solidFill>
                          <a:srgbClr val="000000"/>
                        </a:solidFill>
                        <a:effectLst/>
                        <a:latin typeface="Calibri" pitchFamily="34" charset="0"/>
                        <a:cs typeface="Arial" pitchFamily="34" charset="0"/>
                      </a:endParaRP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r h="420568">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2400" b="1" i="0" u="none" strike="noStrike" cap="none" normalizeH="0" baseline="0" smtClean="0">
                          <a:ln>
                            <a:noFill/>
                          </a:ln>
                          <a:solidFill>
                            <a:srgbClr val="000000"/>
                          </a:solidFill>
                          <a:effectLst/>
                          <a:latin typeface="Calibri" pitchFamily="34" charset="0"/>
                          <a:cs typeface="Arial" pitchFamily="34" charset="0"/>
                        </a:rPr>
                        <a:t>4</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1400" b="0" i="0" u="none" strike="noStrike" cap="none" normalizeH="0" baseline="0" smtClean="0">
                          <a:ln>
                            <a:noFill/>
                          </a:ln>
                          <a:solidFill>
                            <a:srgbClr val="000000"/>
                          </a:solidFill>
                          <a:effectLst/>
                          <a:latin typeface="Calibri" pitchFamily="34" charset="0"/>
                          <a:cs typeface="Arial" pitchFamily="34" charset="0"/>
                        </a:rPr>
                        <a:t>in den </a:t>
                      </a:r>
                      <a:r>
                        <a:rPr kumimoji="0" lang="de-AT" altLang="de-DE" sz="1400" b="1" i="0" u="none" strike="noStrike" cap="none" normalizeH="0" baseline="0" smtClean="0">
                          <a:ln>
                            <a:noFill/>
                          </a:ln>
                          <a:solidFill>
                            <a:srgbClr val="000000"/>
                          </a:solidFill>
                          <a:effectLst/>
                          <a:latin typeface="Calibri" pitchFamily="34" charset="0"/>
                          <a:cs typeface="Arial" pitchFamily="34" charset="0"/>
                        </a:rPr>
                        <a:t>wesentlichen</a:t>
                      </a:r>
                      <a:r>
                        <a:rPr kumimoji="0" lang="de-AT" altLang="de-DE" sz="1400" b="0" i="0" u="none" strike="noStrike" cap="none" normalizeH="0" baseline="0" smtClean="0">
                          <a:ln>
                            <a:noFill/>
                          </a:ln>
                          <a:solidFill>
                            <a:srgbClr val="000000"/>
                          </a:solidFill>
                          <a:effectLst/>
                          <a:latin typeface="Calibri" pitchFamily="34" charset="0"/>
                          <a:cs typeface="Arial" pitchFamily="34" charset="0"/>
                        </a:rPr>
                        <a:t> Bereichen </a:t>
                      </a:r>
                      <a:r>
                        <a:rPr kumimoji="0" lang="de-AT" altLang="de-DE" sz="1400" b="1" i="0" u="none" strike="noStrike" cap="none" normalizeH="0" baseline="0" smtClean="0">
                          <a:ln>
                            <a:noFill/>
                          </a:ln>
                          <a:solidFill>
                            <a:srgbClr val="000000"/>
                          </a:solidFill>
                          <a:effectLst/>
                          <a:latin typeface="Calibri" pitchFamily="34" charset="0"/>
                          <a:cs typeface="Arial" pitchFamily="34" charset="0"/>
                        </a:rPr>
                        <a:t>überwiegend</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6E6"/>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endParaRPr kumimoji="0" lang="de-AT" altLang="de-DE" sz="1400" b="0" i="0" u="none" strike="noStrike" cap="none" normalizeH="0" baseline="0" smtClean="0">
                        <a:ln>
                          <a:noFill/>
                        </a:ln>
                        <a:solidFill>
                          <a:srgbClr val="000000"/>
                        </a:solidFill>
                        <a:effectLst/>
                        <a:latin typeface="Calibri" pitchFamily="34" charset="0"/>
                        <a:cs typeface="Arial" pitchFamily="34" charset="0"/>
                      </a:endParaRP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endParaRPr kumimoji="0" lang="de-AT" altLang="de-DE" sz="1400" b="0" i="0" u="none" strike="noStrike" cap="none" normalizeH="0" baseline="0" smtClean="0">
                        <a:ln>
                          <a:noFill/>
                        </a:ln>
                        <a:solidFill>
                          <a:srgbClr val="000000"/>
                        </a:solidFill>
                        <a:effectLst/>
                        <a:latin typeface="Calibri" pitchFamily="34" charset="0"/>
                        <a:cs typeface="Arial" pitchFamily="34" charset="0"/>
                      </a:endParaRP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9CE"/>
                    </a:solidFill>
                  </a:tcPr>
                </a:tc>
              </a:tr>
              <a:tr h="475432">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2400" b="1" i="0" u="none" strike="noStrike" cap="none" normalizeH="0" baseline="0" smtClean="0">
                          <a:ln>
                            <a:noFill/>
                          </a:ln>
                          <a:solidFill>
                            <a:srgbClr val="000000"/>
                          </a:solidFill>
                          <a:effectLst/>
                          <a:latin typeface="Calibri" pitchFamily="34" charset="0"/>
                          <a:cs typeface="Arial" pitchFamily="34" charset="0"/>
                        </a:rPr>
                        <a:t>5</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 typeface="Arial" pitchFamily="34" charset="0"/>
                        <a:buNone/>
                        <a:tabLst/>
                      </a:pPr>
                      <a:r>
                        <a:rPr kumimoji="0" lang="de-AT" altLang="de-DE" sz="1400" b="1" i="0" u="none" strike="noStrike" cap="none" normalizeH="0" baseline="0" smtClean="0">
                          <a:ln>
                            <a:noFill/>
                          </a:ln>
                          <a:solidFill>
                            <a:srgbClr val="000000"/>
                          </a:solidFill>
                          <a:effectLst/>
                          <a:latin typeface="Calibri" pitchFamily="34" charset="0"/>
                          <a:cs typeface="Arial" pitchFamily="34" charset="0"/>
                        </a:rPr>
                        <a:t>nicht einmal </a:t>
                      </a:r>
                      <a:r>
                        <a:rPr kumimoji="0" lang="de-AT" altLang="de-DE" sz="1400" b="0" i="0" u="none" strike="noStrike" cap="none" normalizeH="0" baseline="0" smtClean="0">
                          <a:ln>
                            <a:noFill/>
                          </a:ln>
                          <a:solidFill>
                            <a:srgbClr val="000000"/>
                          </a:solidFill>
                          <a:effectLst/>
                          <a:latin typeface="Calibri" pitchFamily="34" charset="0"/>
                          <a:cs typeface="Arial" pitchFamily="34" charset="0"/>
                        </a:rPr>
                        <a:t>in den wesentlichen Bereichen überwiegend</a:t>
                      </a: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6E6"/>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endParaRPr kumimoji="0" lang="de-AT" altLang="de-DE" sz="1400" b="0" i="0" u="none" strike="noStrike" cap="none" normalizeH="0" baseline="0" smtClean="0">
                        <a:ln>
                          <a:noFill/>
                        </a:ln>
                        <a:solidFill>
                          <a:srgbClr val="000000"/>
                        </a:solidFill>
                        <a:effectLst/>
                        <a:latin typeface="Calibri" pitchFamily="34" charset="0"/>
                        <a:cs typeface="Arial" pitchFamily="34" charset="0"/>
                      </a:endParaRP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c>
                  <a:txBody>
                    <a:bodyPr/>
                    <a:lstStyle>
                      <a:lvl1pPr>
                        <a:lnSpc>
                          <a:spcPct val="90000"/>
                        </a:lnSpc>
                        <a:spcBef>
                          <a:spcPts val="1000"/>
                        </a:spcBef>
                        <a:buFont typeface="Arial" pitchFamily="34" charset="0"/>
                        <a:defRPr sz="2400">
                          <a:solidFill>
                            <a:schemeClr val="tx1"/>
                          </a:solidFill>
                          <a:latin typeface="Calibri" pitchFamily="34" charset="0"/>
                        </a:defRPr>
                      </a:lvl1pPr>
                      <a:lvl2pPr marL="742950" indent="-285750">
                        <a:lnSpc>
                          <a:spcPct val="90000"/>
                        </a:lnSpc>
                        <a:spcBef>
                          <a:spcPts val="500"/>
                        </a:spcBef>
                        <a:buFont typeface="Arial" pitchFamily="34" charset="0"/>
                        <a:defRPr sz="2000">
                          <a:solidFill>
                            <a:schemeClr val="tx1"/>
                          </a:solidFill>
                          <a:latin typeface="Calibri" pitchFamily="34" charset="0"/>
                        </a:defRPr>
                      </a:lvl2pPr>
                      <a:lvl3pPr marL="1143000" indent="-228600">
                        <a:lnSpc>
                          <a:spcPct val="90000"/>
                        </a:lnSpc>
                        <a:spcBef>
                          <a:spcPts val="500"/>
                        </a:spcBef>
                        <a:buFont typeface="Arial" pitchFamily="34" charset="0"/>
                        <a:defRPr>
                          <a:solidFill>
                            <a:schemeClr val="tx1"/>
                          </a:solidFill>
                          <a:latin typeface="Calibri" pitchFamily="34" charset="0"/>
                        </a:defRPr>
                      </a:lvl3pPr>
                      <a:lvl4pPr marL="1600200" indent="-228600">
                        <a:lnSpc>
                          <a:spcPct val="90000"/>
                        </a:lnSpc>
                        <a:spcBef>
                          <a:spcPts val="500"/>
                        </a:spcBef>
                        <a:buFont typeface="Arial" pitchFamily="34" charset="0"/>
                        <a:defRPr sz="1600">
                          <a:solidFill>
                            <a:schemeClr val="tx1"/>
                          </a:solidFill>
                          <a:latin typeface="Calibri" pitchFamily="34" charset="0"/>
                        </a:defRPr>
                      </a:lvl4pPr>
                      <a:lvl5pPr marL="2057400" indent="-228600">
                        <a:lnSpc>
                          <a:spcPct val="90000"/>
                        </a:lnSpc>
                        <a:spcBef>
                          <a:spcPts val="500"/>
                        </a:spcBef>
                        <a:buFont typeface="Arial" pitchFamily="34" charset="0"/>
                        <a:defRPr sz="1600">
                          <a:solidFill>
                            <a:schemeClr val="tx1"/>
                          </a:solidFill>
                          <a:latin typeface="Calibri" pitchFamily="34" charset="0"/>
                        </a:defRPr>
                      </a:lvl5pPr>
                      <a:lvl6pPr marL="2514600" indent="-228600" fontAlgn="base">
                        <a:lnSpc>
                          <a:spcPct val="90000"/>
                        </a:lnSpc>
                        <a:spcBef>
                          <a:spcPts val="500"/>
                        </a:spcBef>
                        <a:spcAft>
                          <a:spcPct val="0"/>
                        </a:spcAft>
                        <a:buFont typeface="Arial" pitchFamily="34" charset="0"/>
                        <a:defRPr sz="1600">
                          <a:solidFill>
                            <a:schemeClr val="tx1"/>
                          </a:solidFill>
                          <a:latin typeface="Calibri" pitchFamily="34" charset="0"/>
                        </a:defRPr>
                      </a:lvl6pPr>
                      <a:lvl7pPr marL="2971800" indent="-228600" fontAlgn="base">
                        <a:lnSpc>
                          <a:spcPct val="90000"/>
                        </a:lnSpc>
                        <a:spcBef>
                          <a:spcPts val="500"/>
                        </a:spcBef>
                        <a:spcAft>
                          <a:spcPct val="0"/>
                        </a:spcAft>
                        <a:buFont typeface="Arial" pitchFamily="34" charset="0"/>
                        <a:defRPr sz="1600">
                          <a:solidFill>
                            <a:schemeClr val="tx1"/>
                          </a:solidFill>
                          <a:latin typeface="Calibri" pitchFamily="34" charset="0"/>
                        </a:defRPr>
                      </a:lvl7pPr>
                      <a:lvl8pPr marL="3429000" indent="-228600" fontAlgn="base">
                        <a:lnSpc>
                          <a:spcPct val="90000"/>
                        </a:lnSpc>
                        <a:spcBef>
                          <a:spcPts val="500"/>
                        </a:spcBef>
                        <a:spcAft>
                          <a:spcPct val="0"/>
                        </a:spcAft>
                        <a:buFont typeface="Arial" pitchFamily="34" charset="0"/>
                        <a:defRPr sz="1600">
                          <a:solidFill>
                            <a:schemeClr val="tx1"/>
                          </a:solidFill>
                          <a:latin typeface="Calibri" pitchFamily="34" charset="0"/>
                        </a:defRPr>
                      </a:lvl8pPr>
                      <a:lvl9pPr marL="3886200" indent="-228600" fontAlgn="base">
                        <a:lnSpc>
                          <a:spcPct val="90000"/>
                        </a:lnSpc>
                        <a:spcBef>
                          <a:spcPts val="500"/>
                        </a:spcBef>
                        <a:spcAft>
                          <a:spcPct val="0"/>
                        </a:spcAft>
                        <a:buFont typeface="Arial" pitchFamily="34" charset="0"/>
                        <a:defRPr sz="1600">
                          <a:solidFill>
                            <a:schemeClr val="tx1"/>
                          </a:solidFill>
                          <a:latin typeface="Calibri" pitchFamily="34" charset="0"/>
                        </a:defRPr>
                      </a:lvl9pPr>
                    </a:lstStyle>
                    <a:p>
                      <a:pPr marL="0" marR="0" lvl="0" indent="0" algn="l" defTabSz="914400" rtl="0" eaLnBrk="1" fontAlgn="base" latinLnBrk="0" hangingPunct="1">
                        <a:lnSpc>
                          <a:spcPct val="90000"/>
                        </a:lnSpc>
                        <a:spcBef>
                          <a:spcPct val="0"/>
                        </a:spcBef>
                        <a:spcAft>
                          <a:spcPct val="0"/>
                        </a:spcAft>
                        <a:buClrTx/>
                        <a:buSzTx/>
                        <a:buFont typeface="Arial" pitchFamily="34" charset="0"/>
                        <a:buNone/>
                        <a:tabLst/>
                      </a:pPr>
                      <a:endParaRPr kumimoji="0" lang="de-AT" altLang="de-DE" sz="1400" b="0" i="0" u="none" strike="noStrike" cap="none" normalizeH="0" baseline="0" smtClean="0">
                        <a:ln>
                          <a:noFill/>
                        </a:ln>
                        <a:solidFill>
                          <a:srgbClr val="000000"/>
                        </a:solidFill>
                        <a:effectLst/>
                        <a:latin typeface="Calibri" pitchFamily="34" charset="0"/>
                        <a:cs typeface="Arial" pitchFamily="34" charset="0"/>
                      </a:endParaRPr>
                    </a:p>
                  </a:txBody>
                  <a:tcPr marT="45693" marB="456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DE8"/>
                    </a:solidFill>
                  </a:tcPr>
                </a:tc>
              </a:tr>
            </a:tbl>
          </a:graphicData>
        </a:graphic>
      </p:graphicFrame>
      <p:sp>
        <p:nvSpPr>
          <p:cNvPr id="147496" name="Rectangle 44"/>
          <p:cNvSpPr>
            <a:spLocks noChangeArrowheads="1"/>
          </p:cNvSpPr>
          <p:nvPr/>
        </p:nvSpPr>
        <p:spPr bwMode="auto">
          <a:xfrm>
            <a:off x="1009650" y="317500"/>
            <a:ext cx="3248025" cy="1854200"/>
          </a:xfrm>
          <a:prstGeom prst="rect">
            <a:avLst/>
          </a:prstGeom>
          <a:solidFill>
            <a:srgbClr val="FF9900">
              <a:alpha val="65097"/>
            </a:srgbClr>
          </a:solidFill>
          <a:ln w="9525">
            <a:solidFill>
              <a:schemeClr val="tx1"/>
            </a:solidFill>
            <a:miter lim="800000"/>
            <a:headEnd/>
            <a:tailEnd/>
          </a:ln>
        </p:spPr>
        <p:txBody>
          <a:bodyPr wrap="none"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fontAlgn="base">
              <a:lnSpc>
                <a:spcPct val="100000"/>
              </a:lnSpc>
              <a:spcBef>
                <a:spcPct val="0"/>
              </a:spcBef>
              <a:spcAft>
                <a:spcPct val="0"/>
              </a:spcAft>
              <a:buFontTx/>
              <a:buNone/>
            </a:pPr>
            <a:r>
              <a:rPr lang="de-DE" altLang="de-DE" sz="1800">
                <a:solidFill>
                  <a:srgbClr val="000000"/>
                </a:solidFill>
                <a:latin typeface="Arial" pitchFamily="34" charset="0"/>
                <a:cs typeface="Arial" pitchFamily="34" charset="0"/>
              </a:rPr>
              <a:t>Reproduktiver Leistungsaspekt</a:t>
            </a:r>
          </a:p>
          <a:p>
            <a:pPr algn="ctr" fontAlgn="base">
              <a:lnSpc>
                <a:spcPct val="100000"/>
              </a:lnSpc>
              <a:spcBef>
                <a:spcPct val="0"/>
              </a:spcBef>
              <a:spcAft>
                <a:spcPct val="0"/>
              </a:spcAft>
              <a:buFontTx/>
              <a:buNone/>
            </a:pPr>
            <a:r>
              <a:rPr lang="de-DE" altLang="de-DE" sz="1200">
                <a:solidFill>
                  <a:srgbClr val="000000"/>
                </a:solidFill>
                <a:latin typeface="Arial" pitchFamily="34" charset="0"/>
                <a:cs typeface="Arial" pitchFamily="34" charset="0"/>
              </a:rPr>
              <a:t>(vgl.: Neuweg, 2009, S. 82)</a:t>
            </a:r>
          </a:p>
          <a:p>
            <a:pPr algn="ctr" fontAlgn="base">
              <a:lnSpc>
                <a:spcPct val="100000"/>
              </a:lnSpc>
              <a:spcBef>
                <a:spcPct val="0"/>
              </a:spcBef>
              <a:spcAft>
                <a:spcPct val="0"/>
              </a:spcAft>
              <a:buFontTx/>
              <a:buNone/>
            </a:pPr>
            <a:endParaRPr lang="de-DE" altLang="de-DE" sz="1200">
              <a:solidFill>
                <a:srgbClr val="000000"/>
              </a:solidFill>
              <a:latin typeface="Arial" pitchFamily="34" charset="0"/>
              <a:cs typeface="Arial" pitchFamily="34" charset="0"/>
            </a:endParaRPr>
          </a:p>
          <a:p>
            <a:pPr algn="ctr" fontAlgn="base">
              <a:lnSpc>
                <a:spcPct val="100000"/>
              </a:lnSpc>
              <a:spcBef>
                <a:spcPct val="0"/>
              </a:spcBef>
              <a:spcAft>
                <a:spcPct val="0"/>
              </a:spcAft>
              <a:buFontTx/>
              <a:buNone/>
            </a:pPr>
            <a:r>
              <a:rPr lang="de-DE" altLang="de-DE" sz="1800">
                <a:solidFill>
                  <a:srgbClr val="000000"/>
                </a:solidFill>
                <a:latin typeface="Arial" pitchFamily="34" charset="0"/>
                <a:cs typeface="Arial" pitchFamily="34" charset="0"/>
              </a:rPr>
              <a:t>WEBB Stufe 1 Erinnern</a:t>
            </a:r>
          </a:p>
          <a:p>
            <a:pPr algn="ctr" fontAlgn="base">
              <a:lnSpc>
                <a:spcPct val="100000"/>
              </a:lnSpc>
              <a:spcBef>
                <a:spcPct val="0"/>
              </a:spcBef>
              <a:spcAft>
                <a:spcPct val="0"/>
              </a:spcAft>
              <a:buFontTx/>
              <a:buNone/>
            </a:pPr>
            <a:r>
              <a:rPr lang="de-DE" altLang="de-DE" sz="1800">
                <a:solidFill>
                  <a:srgbClr val="000000"/>
                </a:solidFill>
                <a:latin typeface="Arial" pitchFamily="34" charset="0"/>
                <a:cs typeface="Arial" pitchFamily="34" charset="0"/>
              </a:rPr>
              <a:t>Bloom: Erinnern</a:t>
            </a:r>
          </a:p>
        </p:txBody>
      </p:sp>
      <p:sp>
        <p:nvSpPr>
          <p:cNvPr id="147497" name="Rectangle 45"/>
          <p:cNvSpPr>
            <a:spLocks noChangeArrowheads="1"/>
          </p:cNvSpPr>
          <p:nvPr/>
        </p:nvSpPr>
        <p:spPr bwMode="auto">
          <a:xfrm>
            <a:off x="5038725" y="203200"/>
            <a:ext cx="3238500" cy="2743200"/>
          </a:xfrm>
          <a:prstGeom prst="rect">
            <a:avLst/>
          </a:prstGeom>
          <a:solidFill>
            <a:srgbClr val="FF9900">
              <a:alpha val="65097"/>
            </a:srgbClr>
          </a:solidFill>
          <a:ln w="9525">
            <a:solidFill>
              <a:schemeClr val="tx1"/>
            </a:solidFill>
            <a:miter lim="800000"/>
            <a:headEnd/>
            <a:tailEnd/>
          </a:ln>
        </p:spPr>
        <p:txBody>
          <a:bodyPr wrap="none" anchor="ctr"/>
          <a:lstStyle>
            <a:lvl1pPr>
              <a:lnSpc>
                <a:spcPct val="90000"/>
              </a:lnSpc>
              <a:spcBef>
                <a:spcPts val="1000"/>
              </a:spcBef>
              <a:buFont typeface="Arial" pitchFamily="34" charset="0"/>
              <a:buChar char="•"/>
              <a:defRPr sz="2800">
                <a:solidFill>
                  <a:schemeClr val="tx1"/>
                </a:solidFill>
                <a:latin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Calibri" pitchFamily="34" charset="0"/>
              </a:defRPr>
            </a:lvl3pPr>
            <a:lvl4pPr marL="1600200" indent="-228600">
              <a:lnSpc>
                <a:spcPct val="90000"/>
              </a:lnSpc>
              <a:spcBef>
                <a:spcPts val="500"/>
              </a:spcBef>
              <a:buFont typeface="Arial" pitchFamily="34" charset="0"/>
              <a:buChar char="•"/>
              <a:defRPr>
                <a:solidFill>
                  <a:schemeClr val="tx1"/>
                </a:solidFill>
                <a:latin typeface="Calibri" pitchFamily="34" charset="0"/>
              </a:defRPr>
            </a:lvl4pPr>
            <a:lvl5pPr marL="2057400" indent="-228600">
              <a:lnSpc>
                <a:spcPct val="90000"/>
              </a:lnSpc>
              <a:spcBef>
                <a:spcPts val="500"/>
              </a:spcBef>
              <a:buFont typeface="Arial" pitchFamily="34"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defRPr>
            </a:lvl9pPr>
          </a:lstStyle>
          <a:p>
            <a:pPr algn="ctr" fontAlgn="base">
              <a:lnSpc>
                <a:spcPct val="100000"/>
              </a:lnSpc>
              <a:spcBef>
                <a:spcPct val="0"/>
              </a:spcBef>
              <a:spcAft>
                <a:spcPct val="0"/>
              </a:spcAft>
              <a:buFontTx/>
              <a:buNone/>
            </a:pPr>
            <a:r>
              <a:rPr lang="de-DE" altLang="de-DE" sz="1800">
                <a:solidFill>
                  <a:srgbClr val="000000"/>
                </a:solidFill>
                <a:latin typeface="Arial" pitchFamily="34" charset="0"/>
                <a:cs typeface="Arial" pitchFamily="34" charset="0"/>
              </a:rPr>
              <a:t>Produktiver Leistungsaspekt</a:t>
            </a:r>
          </a:p>
          <a:p>
            <a:pPr algn="ctr" fontAlgn="base">
              <a:lnSpc>
                <a:spcPct val="100000"/>
              </a:lnSpc>
              <a:spcBef>
                <a:spcPct val="0"/>
              </a:spcBef>
              <a:spcAft>
                <a:spcPct val="0"/>
              </a:spcAft>
              <a:buFontTx/>
              <a:buNone/>
            </a:pPr>
            <a:r>
              <a:rPr lang="de-DE" altLang="de-DE" sz="1200">
                <a:solidFill>
                  <a:srgbClr val="000000"/>
                </a:solidFill>
                <a:latin typeface="Arial" pitchFamily="34" charset="0"/>
                <a:cs typeface="Arial" pitchFamily="34" charset="0"/>
              </a:rPr>
              <a:t>(vgl.: Neuweg, 2009, S. 82)</a:t>
            </a:r>
          </a:p>
          <a:p>
            <a:pPr algn="ctr" fontAlgn="base">
              <a:lnSpc>
                <a:spcPct val="100000"/>
              </a:lnSpc>
              <a:spcBef>
                <a:spcPct val="0"/>
              </a:spcBef>
              <a:spcAft>
                <a:spcPct val="0"/>
              </a:spcAft>
              <a:buFontTx/>
              <a:buNone/>
            </a:pPr>
            <a:endParaRPr lang="de-DE" altLang="de-DE" sz="1200">
              <a:solidFill>
                <a:srgbClr val="000000"/>
              </a:solidFill>
              <a:latin typeface="Arial" pitchFamily="34" charset="0"/>
              <a:cs typeface="Arial" pitchFamily="34" charset="0"/>
            </a:endParaRPr>
          </a:p>
          <a:p>
            <a:pPr algn="ctr" fontAlgn="base">
              <a:lnSpc>
                <a:spcPct val="100000"/>
              </a:lnSpc>
              <a:spcBef>
                <a:spcPct val="0"/>
              </a:spcBef>
              <a:spcAft>
                <a:spcPct val="0"/>
              </a:spcAft>
              <a:buFontTx/>
              <a:buNone/>
            </a:pPr>
            <a:r>
              <a:rPr lang="de-DE" altLang="de-DE" sz="1800">
                <a:solidFill>
                  <a:srgbClr val="000000"/>
                </a:solidFill>
                <a:latin typeface="Arial" pitchFamily="34" charset="0"/>
                <a:cs typeface="Arial" pitchFamily="34" charset="0"/>
              </a:rPr>
              <a:t>WEBB 2, 3, 4 </a:t>
            </a:r>
          </a:p>
          <a:p>
            <a:pPr algn="ctr" fontAlgn="base">
              <a:lnSpc>
                <a:spcPct val="100000"/>
              </a:lnSpc>
              <a:spcBef>
                <a:spcPct val="0"/>
              </a:spcBef>
              <a:spcAft>
                <a:spcPct val="0"/>
              </a:spcAft>
              <a:buFontTx/>
              <a:buNone/>
            </a:pPr>
            <a:r>
              <a:rPr lang="de-DE" altLang="de-DE" sz="1200">
                <a:solidFill>
                  <a:srgbClr val="000000"/>
                </a:solidFill>
                <a:latin typeface="Arial" pitchFamily="34" charset="0"/>
                <a:cs typeface="Arial" pitchFamily="34" charset="0"/>
              </a:rPr>
              <a:t>Fertigkeiten/Konzept</a:t>
            </a:r>
          </a:p>
          <a:p>
            <a:pPr algn="ctr" fontAlgn="base">
              <a:lnSpc>
                <a:spcPct val="100000"/>
              </a:lnSpc>
              <a:spcBef>
                <a:spcPct val="0"/>
              </a:spcBef>
              <a:spcAft>
                <a:spcPct val="0"/>
              </a:spcAft>
              <a:buFontTx/>
              <a:buNone/>
            </a:pPr>
            <a:r>
              <a:rPr lang="de-DE" altLang="de-DE" sz="1200">
                <a:solidFill>
                  <a:srgbClr val="000000"/>
                </a:solidFill>
                <a:latin typeface="Arial" pitchFamily="34" charset="0"/>
                <a:cs typeface="Arial" pitchFamily="34" charset="0"/>
              </a:rPr>
              <a:t>Strategisches Denken</a:t>
            </a:r>
          </a:p>
          <a:p>
            <a:pPr algn="ctr" fontAlgn="base">
              <a:lnSpc>
                <a:spcPct val="100000"/>
              </a:lnSpc>
              <a:spcBef>
                <a:spcPct val="0"/>
              </a:spcBef>
              <a:spcAft>
                <a:spcPct val="0"/>
              </a:spcAft>
              <a:buFontTx/>
              <a:buNone/>
            </a:pPr>
            <a:r>
              <a:rPr lang="de-DE" altLang="de-DE" sz="1200">
                <a:solidFill>
                  <a:srgbClr val="000000"/>
                </a:solidFill>
                <a:latin typeface="Arial" pitchFamily="34" charset="0"/>
                <a:cs typeface="Arial" pitchFamily="34" charset="0"/>
              </a:rPr>
              <a:t>Erweitertes Denken</a:t>
            </a:r>
          </a:p>
          <a:p>
            <a:pPr algn="ctr" fontAlgn="base">
              <a:lnSpc>
                <a:spcPct val="100000"/>
              </a:lnSpc>
              <a:spcBef>
                <a:spcPct val="0"/>
              </a:spcBef>
              <a:spcAft>
                <a:spcPct val="0"/>
              </a:spcAft>
              <a:buFontTx/>
              <a:buNone/>
            </a:pPr>
            <a:r>
              <a:rPr lang="de-DE" altLang="de-DE" sz="1800">
                <a:solidFill>
                  <a:srgbClr val="000000"/>
                </a:solidFill>
                <a:latin typeface="Arial" pitchFamily="34" charset="0"/>
                <a:cs typeface="Arial" pitchFamily="34" charset="0"/>
              </a:rPr>
              <a:t>Bloom </a:t>
            </a:r>
          </a:p>
          <a:p>
            <a:pPr algn="ctr" fontAlgn="base">
              <a:lnSpc>
                <a:spcPct val="100000"/>
              </a:lnSpc>
              <a:spcBef>
                <a:spcPct val="0"/>
              </a:spcBef>
              <a:spcAft>
                <a:spcPct val="0"/>
              </a:spcAft>
              <a:buFontTx/>
              <a:buNone/>
            </a:pPr>
            <a:r>
              <a:rPr lang="de-DE" altLang="de-DE" sz="1200">
                <a:solidFill>
                  <a:srgbClr val="000000"/>
                </a:solidFill>
                <a:latin typeface="Arial" pitchFamily="34" charset="0"/>
                <a:cs typeface="Arial" pitchFamily="34" charset="0"/>
              </a:rPr>
              <a:t>Verstehen</a:t>
            </a:r>
          </a:p>
          <a:p>
            <a:pPr algn="ctr" fontAlgn="base">
              <a:lnSpc>
                <a:spcPct val="100000"/>
              </a:lnSpc>
              <a:spcBef>
                <a:spcPct val="0"/>
              </a:spcBef>
              <a:spcAft>
                <a:spcPct val="0"/>
              </a:spcAft>
              <a:buFontTx/>
              <a:buNone/>
            </a:pPr>
            <a:r>
              <a:rPr lang="de-DE" altLang="de-DE" sz="1200">
                <a:solidFill>
                  <a:srgbClr val="000000"/>
                </a:solidFill>
                <a:latin typeface="Arial" pitchFamily="34" charset="0"/>
                <a:cs typeface="Arial" pitchFamily="34" charset="0"/>
              </a:rPr>
              <a:t>Anwenden</a:t>
            </a:r>
          </a:p>
          <a:p>
            <a:pPr algn="ctr" fontAlgn="base">
              <a:lnSpc>
                <a:spcPct val="100000"/>
              </a:lnSpc>
              <a:spcBef>
                <a:spcPct val="0"/>
              </a:spcBef>
              <a:spcAft>
                <a:spcPct val="0"/>
              </a:spcAft>
              <a:buFontTx/>
              <a:buNone/>
            </a:pPr>
            <a:r>
              <a:rPr lang="de-DE" altLang="de-DE" sz="1200">
                <a:solidFill>
                  <a:srgbClr val="000000"/>
                </a:solidFill>
                <a:latin typeface="Arial" pitchFamily="34" charset="0"/>
                <a:cs typeface="Arial" pitchFamily="34" charset="0"/>
              </a:rPr>
              <a:t>Analysieren</a:t>
            </a:r>
          </a:p>
          <a:p>
            <a:pPr algn="ctr" fontAlgn="base">
              <a:lnSpc>
                <a:spcPct val="100000"/>
              </a:lnSpc>
              <a:spcBef>
                <a:spcPct val="0"/>
              </a:spcBef>
              <a:spcAft>
                <a:spcPct val="0"/>
              </a:spcAft>
              <a:buFontTx/>
              <a:buNone/>
            </a:pPr>
            <a:r>
              <a:rPr lang="de-DE" altLang="de-DE" sz="1200">
                <a:solidFill>
                  <a:srgbClr val="000000"/>
                </a:solidFill>
                <a:latin typeface="Arial" pitchFamily="34" charset="0"/>
                <a:cs typeface="Arial" pitchFamily="34" charset="0"/>
              </a:rPr>
              <a:t>Bewerten</a:t>
            </a:r>
          </a:p>
          <a:p>
            <a:pPr algn="ctr" fontAlgn="base">
              <a:lnSpc>
                <a:spcPct val="100000"/>
              </a:lnSpc>
              <a:spcBef>
                <a:spcPct val="0"/>
              </a:spcBef>
              <a:spcAft>
                <a:spcPct val="0"/>
              </a:spcAft>
              <a:buFontTx/>
              <a:buNone/>
            </a:pPr>
            <a:r>
              <a:rPr lang="de-DE" altLang="de-DE" sz="1200">
                <a:solidFill>
                  <a:srgbClr val="000000"/>
                </a:solidFill>
                <a:latin typeface="Arial" pitchFamily="34" charset="0"/>
                <a:cs typeface="Arial" pitchFamily="34" charset="0"/>
              </a:rPr>
              <a:t>(Er)Schaffen</a:t>
            </a:r>
          </a:p>
        </p:txBody>
      </p:sp>
    </p:spTree>
    <p:extLst>
      <p:ext uri="{BB962C8B-B14F-4D97-AF65-F5344CB8AC3E}">
        <p14:creationId xmlns:p14="http://schemas.microsoft.com/office/powerpoint/2010/main" val="10337421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7496"/>
                                        </p:tgtEl>
                                        <p:attrNameLst>
                                          <p:attrName>style.visibility</p:attrName>
                                        </p:attrNameLst>
                                      </p:cBhvr>
                                      <p:to>
                                        <p:strVal val="visible"/>
                                      </p:to>
                                    </p:set>
                                    <p:anim calcmode="lin" valueType="num">
                                      <p:cBhvr>
                                        <p:cTn id="7" dur="500" fill="hold"/>
                                        <p:tgtEl>
                                          <p:spTgt spid="147496"/>
                                        </p:tgtEl>
                                        <p:attrNameLst>
                                          <p:attrName>ppt_w</p:attrName>
                                        </p:attrNameLst>
                                      </p:cBhvr>
                                      <p:tavLst>
                                        <p:tav tm="0">
                                          <p:val>
                                            <p:fltVal val="0"/>
                                          </p:val>
                                        </p:tav>
                                        <p:tav tm="100000">
                                          <p:val>
                                            <p:strVal val="#ppt_w"/>
                                          </p:val>
                                        </p:tav>
                                      </p:tavLst>
                                    </p:anim>
                                    <p:anim calcmode="lin" valueType="num">
                                      <p:cBhvr>
                                        <p:cTn id="8" dur="500" fill="hold"/>
                                        <p:tgtEl>
                                          <p:spTgt spid="147496"/>
                                        </p:tgtEl>
                                        <p:attrNameLst>
                                          <p:attrName>ppt_h</p:attrName>
                                        </p:attrNameLst>
                                      </p:cBhvr>
                                      <p:tavLst>
                                        <p:tav tm="0">
                                          <p:val>
                                            <p:fltVal val="0"/>
                                          </p:val>
                                        </p:tav>
                                        <p:tav tm="100000">
                                          <p:val>
                                            <p:strVal val="#ppt_h"/>
                                          </p:val>
                                        </p:tav>
                                      </p:tavLst>
                                    </p:anim>
                                    <p:animEffect transition="in" filter="fade">
                                      <p:cBhvr>
                                        <p:cTn id="9" dur="500"/>
                                        <p:tgtEl>
                                          <p:spTgt spid="14749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7497"/>
                                        </p:tgtEl>
                                        <p:attrNameLst>
                                          <p:attrName>style.visibility</p:attrName>
                                        </p:attrNameLst>
                                      </p:cBhvr>
                                      <p:to>
                                        <p:strVal val="visible"/>
                                      </p:to>
                                    </p:set>
                                    <p:anim calcmode="lin" valueType="num">
                                      <p:cBhvr>
                                        <p:cTn id="14" dur="500" fill="hold"/>
                                        <p:tgtEl>
                                          <p:spTgt spid="147497"/>
                                        </p:tgtEl>
                                        <p:attrNameLst>
                                          <p:attrName>ppt_w</p:attrName>
                                        </p:attrNameLst>
                                      </p:cBhvr>
                                      <p:tavLst>
                                        <p:tav tm="0">
                                          <p:val>
                                            <p:fltVal val="0"/>
                                          </p:val>
                                        </p:tav>
                                        <p:tav tm="100000">
                                          <p:val>
                                            <p:strVal val="#ppt_w"/>
                                          </p:val>
                                        </p:tav>
                                      </p:tavLst>
                                    </p:anim>
                                    <p:anim calcmode="lin" valueType="num">
                                      <p:cBhvr>
                                        <p:cTn id="15" dur="500" fill="hold"/>
                                        <p:tgtEl>
                                          <p:spTgt spid="147497"/>
                                        </p:tgtEl>
                                        <p:attrNameLst>
                                          <p:attrName>ppt_h</p:attrName>
                                        </p:attrNameLst>
                                      </p:cBhvr>
                                      <p:tavLst>
                                        <p:tav tm="0">
                                          <p:val>
                                            <p:fltVal val="0"/>
                                          </p:val>
                                        </p:tav>
                                        <p:tav tm="100000">
                                          <p:val>
                                            <p:strVal val="#ppt_h"/>
                                          </p:val>
                                        </p:tav>
                                      </p:tavLst>
                                    </p:anim>
                                    <p:animEffect transition="in" filter="fade">
                                      <p:cBhvr>
                                        <p:cTn id="16" dur="500"/>
                                        <p:tgtEl>
                                          <p:spTgt spid="147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96" grpId="0" animBg="1"/>
      <p:bldP spid="14749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0" name="Picture 2" descr="http://us.123rf.com/400wm/400/400/jesterarts/jesterarts1205/jesterarts120500051/13854669-orange-man-arbeiter-klettern-einen-industriellen-leiter-vielleicht-ist-er-ein-maler-unternehmer-ar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276475"/>
            <a:ext cx="1747837" cy="370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6291" name="Group 3"/>
          <p:cNvGrpSpPr>
            <a:grpSpLocks/>
          </p:cNvGrpSpPr>
          <p:nvPr/>
        </p:nvGrpSpPr>
        <p:grpSpPr bwMode="auto">
          <a:xfrm>
            <a:off x="2627313" y="296863"/>
            <a:ext cx="2628900" cy="5653087"/>
            <a:chOff x="1655" y="709"/>
            <a:chExt cx="1656" cy="2807"/>
          </a:xfrm>
        </p:grpSpPr>
        <p:pic>
          <p:nvPicPr>
            <p:cNvPr id="396296" name="Picture 3"/>
            <p:cNvPicPr>
              <a:picLocks noChangeAspect="1" noChangeArrowheads="1"/>
            </p:cNvPicPr>
            <p:nvPr/>
          </p:nvPicPr>
          <p:blipFill>
            <a:blip r:embed="rId4">
              <a:extLst>
                <a:ext uri="{28A0092B-C50C-407E-A947-70E740481C1C}">
                  <a14:useLocalDpi xmlns:a14="http://schemas.microsoft.com/office/drawing/2010/main" val="0"/>
                </a:ext>
              </a:extLst>
            </a:blip>
            <a:srcRect l="26974" t="14581" r="27045" b="33392"/>
            <a:stretch>
              <a:fillRect/>
            </a:stretch>
          </p:blipFill>
          <p:spPr bwMode="auto">
            <a:xfrm>
              <a:off x="1655" y="709"/>
              <a:ext cx="1656" cy="2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7" name="Rectangle 6"/>
            <p:cNvSpPr>
              <a:spLocks noChangeArrowheads="1"/>
            </p:cNvSpPr>
            <p:nvPr/>
          </p:nvSpPr>
          <p:spPr bwMode="auto">
            <a:xfrm>
              <a:off x="2045" y="2663"/>
              <a:ext cx="901" cy="4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endParaRPr lang="en-US" altLang="de-DE" sz="1800">
                <a:solidFill>
                  <a:srgbClr val="000000"/>
                </a:solidFill>
                <a:cs typeface="Arial" pitchFamily="34" charset="0"/>
              </a:endParaRPr>
            </a:p>
          </p:txBody>
        </p:sp>
        <p:sp>
          <p:nvSpPr>
            <p:cNvPr id="396298" name="Rectangle 9"/>
            <p:cNvSpPr>
              <a:spLocks noChangeArrowheads="1"/>
            </p:cNvSpPr>
            <p:nvPr/>
          </p:nvSpPr>
          <p:spPr bwMode="auto">
            <a:xfrm>
              <a:off x="2045" y="2022"/>
              <a:ext cx="780" cy="1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Bef>
                  <a:spcPct val="0"/>
                </a:spcBef>
                <a:spcAft>
                  <a:spcPct val="0"/>
                </a:spcAft>
                <a:buFontTx/>
                <a:buNone/>
              </a:pPr>
              <a:endParaRPr lang="en-US" altLang="de-DE" sz="1800">
                <a:solidFill>
                  <a:srgbClr val="000000"/>
                </a:solidFill>
                <a:cs typeface="Arial" pitchFamily="34" charset="0"/>
              </a:endParaRPr>
            </a:p>
          </p:txBody>
        </p:sp>
        <p:sp>
          <p:nvSpPr>
            <p:cNvPr id="396299" name="Rectangle 10"/>
            <p:cNvSpPr>
              <a:spLocks noChangeArrowheads="1"/>
            </p:cNvSpPr>
            <p:nvPr/>
          </p:nvSpPr>
          <p:spPr bwMode="auto">
            <a:xfrm>
              <a:off x="1985" y="1701"/>
              <a:ext cx="960" cy="19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1400" b="1">
                  <a:solidFill>
                    <a:srgbClr val="000000"/>
                  </a:solidFill>
                  <a:cs typeface="Arial" pitchFamily="34" charset="0"/>
                </a:rPr>
                <a:t>3.0 </a:t>
              </a:r>
              <a:r>
                <a:rPr lang="de-DE" altLang="de-DE" sz="1400">
                  <a:solidFill>
                    <a:srgbClr val="000000"/>
                  </a:solidFill>
                  <a:cs typeface="Arial" pitchFamily="34" charset="0"/>
                </a:rPr>
                <a:t>Zielbild erreicht</a:t>
              </a:r>
            </a:p>
          </p:txBody>
        </p:sp>
        <p:sp>
          <p:nvSpPr>
            <p:cNvPr id="396300" name="Rectangle 11"/>
            <p:cNvSpPr>
              <a:spLocks noChangeArrowheads="1"/>
            </p:cNvSpPr>
            <p:nvPr/>
          </p:nvSpPr>
          <p:spPr bwMode="auto">
            <a:xfrm>
              <a:off x="1985" y="934"/>
              <a:ext cx="960" cy="191"/>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1400" b="1">
                  <a:solidFill>
                    <a:srgbClr val="000000"/>
                  </a:solidFill>
                  <a:cs typeface="Arial" pitchFamily="34" charset="0"/>
                </a:rPr>
                <a:t>4.0</a:t>
              </a:r>
              <a:r>
                <a:rPr lang="de-DE" altLang="de-DE" sz="1400">
                  <a:solidFill>
                    <a:srgbClr val="000000"/>
                  </a:solidFill>
                  <a:cs typeface="Arial" pitchFamily="34" charset="0"/>
                </a:rPr>
                <a:t> Zielbild übertroffen</a:t>
              </a:r>
            </a:p>
          </p:txBody>
        </p:sp>
        <p:sp>
          <p:nvSpPr>
            <p:cNvPr id="396301" name="Rectangle 12"/>
            <p:cNvSpPr>
              <a:spLocks noChangeArrowheads="1"/>
            </p:cNvSpPr>
            <p:nvPr/>
          </p:nvSpPr>
          <p:spPr bwMode="auto">
            <a:xfrm>
              <a:off x="1986" y="2406"/>
              <a:ext cx="960" cy="191"/>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1400" b="1">
                  <a:solidFill>
                    <a:srgbClr val="000000"/>
                  </a:solidFill>
                  <a:latin typeface="Arial Narrow" pitchFamily="34" charset="0"/>
                  <a:cs typeface="Arial" pitchFamily="34" charset="0"/>
                </a:rPr>
                <a:t>2.0  Zielbild teilw. erreicht</a:t>
              </a:r>
            </a:p>
          </p:txBody>
        </p:sp>
        <p:sp>
          <p:nvSpPr>
            <p:cNvPr id="396302" name="Rectangle 13"/>
            <p:cNvSpPr>
              <a:spLocks noChangeArrowheads="1"/>
            </p:cNvSpPr>
            <p:nvPr/>
          </p:nvSpPr>
          <p:spPr bwMode="auto">
            <a:xfrm>
              <a:off x="1955" y="3109"/>
              <a:ext cx="960" cy="193"/>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1400" b="1">
                  <a:solidFill>
                    <a:srgbClr val="000000"/>
                  </a:solidFill>
                  <a:latin typeface="Arial Narrow" pitchFamily="34" charset="0"/>
                  <a:cs typeface="Arial" pitchFamily="34" charset="0"/>
                </a:rPr>
                <a:t>1.0 mit Hilfe 2.0 bzw. 3.0</a:t>
              </a:r>
            </a:p>
          </p:txBody>
        </p:sp>
      </p:grpSp>
      <p:sp>
        <p:nvSpPr>
          <p:cNvPr id="396292" name="Inhaltsplatzhalter 2"/>
          <p:cNvSpPr txBox="1">
            <a:spLocks/>
          </p:cNvSpPr>
          <p:nvPr/>
        </p:nvSpPr>
        <p:spPr bwMode="auto">
          <a:xfrm>
            <a:off x="179388" y="368300"/>
            <a:ext cx="24130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spcAft>
                <a:spcPct val="0"/>
              </a:spcAft>
              <a:buFontTx/>
              <a:buNone/>
            </a:pPr>
            <a:r>
              <a:rPr lang="de-DE" altLang="de-DE" sz="1800">
                <a:solidFill>
                  <a:srgbClr val="000000"/>
                </a:solidFill>
                <a:latin typeface="Calibri" pitchFamily="34" charset="0"/>
                <a:cs typeface="Arial" pitchFamily="34" charset="0"/>
              </a:rPr>
              <a:t>Wie hoch…</a:t>
            </a:r>
          </a:p>
          <a:p>
            <a:pPr fontAlgn="base">
              <a:spcAft>
                <a:spcPct val="0"/>
              </a:spcAft>
              <a:buFontTx/>
              <a:buNone/>
            </a:pPr>
            <a:r>
              <a:rPr lang="de-DE" altLang="de-DE" sz="3600" b="1">
                <a:solidFill>
                  <a:srgbClr val="FF0000"/>
                </a:solidFill>
                <a:latin typeface="Calibri" pitchFamily="34" charset="0"/>
                <a:cs typeface="Arial" pitchFamily="34" charset="0"/>
              </a:rPr>
              <a:t>LBVO</a:t>
            </a:r>
          </a:p>
          <a:p>
            <a:pPr fontAlgn="base">
              <a:spcAft>
                <a:spcPct val="0"/>
              </a:spcAft>
              <a:buFontTx/>
              <a:buNone/>
            </a:pPr>
            <a:r>
              <a:rPr lang="de-DE" altLang="de-DE" sz="1800">
                <a:solidFill>
                  <a:srgbClr val="000000"/>
                </a:solidFill>
                <a:latin typeface="Calibri" pitchFamily="34" charset="0"/>
                <a:cs typeface="Arial" pitchFamily="34" charset="0"/>
              </a:rPr>
              <a:t>Leistungsbeurteilungs-verordnung</a:t>
            </a:r>
          </a:p>
        </p:txBody>
      </p:sp>
      <p:sp>
        <p:nvSpPr>
          <p:cNvPr id="420876" name="AutoShape 12"/>
          <p:cNvSpPr>
            <a:spLocks/>
          </p:cNvSpPr>
          <p:nvPr/>
        </p:nvSpPr>
        <p:spPr bwMode="auto">
          <a:xfrm>
            <a:off x="5940425" y="993775"/>
            <a:ext cx="2339975" cy="914400"/>
          </a:xfrm>
          <a:prstGeom prst="borderCallout1">
            <a:avLst>
              <a:gd name="adj1" fmla="val -8333"/>
              <a:gd name="adj2" fmla="val 95116"/>
              <a:gd name="adj3" fmla="val -8333"/>
              <a:gd name="adj4" fmla="val -31681"/>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r>
              <a:rPr lang="de-DE" altLang="de-DE" sz="1800">
                <a:solidFill>
                  <a:srgbClr val="000000"/>
                </a:solidFill>
                <a:cs typeface="Arial" pitchFamily="34" charset="0"/>
              </a:rPr>
              <a:t>Transfer</a:t>
            </a:r>
          </a:p>
          <a:p>
            <a:pPr algn="ctr" eaLnBrk="0" fontAlgn="base" hangingPunct="0">
              <a:spcBef>
                <a:spcPct val="0"/>
              </a:spcBef>
              <a:spcAft>
                <a:spcPct val="0"/>
              </a:spcAft>
              <a:buFontTx/>
              <a:buNone/>
            </a:pPr>
            <a:r>
              <a:rPr lang="de-DE" altLang="de-DE" sz="1800">
                <a:solidFill>
                  <a:srgbClr val="000000"/>
                </a:solidFill>
                <a:cs typeface="Arial" pitchFamily="34" charset="0"/>
              </a:rPr>
              <a:t>Selbstständige Anwendung</a:t>
            </a:r>
          </a:p>
        </p:txBody>
      </p:sp>
      <p:sp>
        <p:nvSpPr>
          <p:cNvPr id="420877" name="AutoShape 13"/>
          <p:cNvSpPr>
            <a:spLocks/>
          </p:cNvSpPr>
          <p:nvPr/>
        </p:nvSpPr>
        <p:spPr bwMode="auto">
          <a:xfrm>
            <a:off x="5940425" y="2554288"/>
            <a:ext cx="2339975" cy="914400"/>
          </a:xfrm>
          <a:prstGeom prst="borderCallout1">
            <a:avLst>
              <a:gd name="adj1" fmla="val -8333"/>
              <a:gd name="adj2" fmla="val 95116"/>
              <a:gd name="adj3" fmla="val -8333"/>
              <a:gd name="adj4" fmla="val -30667"/>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endParaRPr lang="de-DE" altLang="de-DE" sz="1800">
              <a:solidFill>
                <a:srgbClr val="000000"/>
              </a:solidFill>
              <a:cs typeface="Arial" pitchFamily="34" charset="0"/>
            </a:endParaRPr>
          </a:p>
          <a:p>
            <a:pPr algn="ctr" eaLnBrk="0" fontAlgn="base" hangingPunct="0">
              <a:spcBef>
                <a:spcPct val="0"/>
              </a:spcBef>
              <a:spcAft>
                <a:spcPct val="0"/>
              </a:spcAft>
              <a:buFontTx/>
              <a:buNone/>
            </a:pPr>
            <a:r>
              <a:rPr lang="de-DE" altLang="de-DE" sz="1800">
                <a:solidFill>
                  <a:srgbClr val="000000"/>
                </a:solidFill>
                <a:cs typeface="Arial" pitchFamily="34" charset="0"/>
              </a:rPr>
              <a:t>Können, Eigenständigkeit</a:t>
            </a:r>
          </a:p>
        </p:txBody>
      </p:sp>
      <p:sp>
        <p:nvSpPr>
          <p:cNvPr id="420878" name="AutoShape 14"/>
          <p:cNvSpPr>
            <a:spLocks/>
          </p:cNvSpPr>
          <p:nvPr/>
        </p:nvSpPr>
        <p:spPr bwMode="auto">
          <a:xfrm>
            <a:off x="5940425" y="3978275"/>
            <a:ext cx="2339975" cy="914400"/>
          </a:xfrm>
          <a:prstGeom prst="borderCallout1">
            <a:avLst>
              <a:gd name="adj1" fmla="val -8333"/>
              <a:gd name="adj2" fmla="val 95116"/>
              <a:gd name="adj3" fmla="val -8333"/>
              <a:gd name="adj4" fmla="val -31884"/>
            </a:avLst>
          </a:prstGeom>
          <a:solidFill>
            <a:srgbClr val="FFCC99">
              <a:alpha val="29019"/>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0" fontAlgn="base" hangingPunct="0">
              <a:spcBef>
                <a:spcPct val="0"/>
              </a:spcBef>
              <a:spcAft>
                <a:spcPct val="0"/>
              </a:spcAft>
              <a:buFontTx/>
              <a:buNone/>
            </a:pPr>
            <a:endParaRPr lang="de-DE" altLang="de-DE" sz="1800">
              <a:solidFill>
                <a:srgbClr val="000000"/>
              </a:solidFill>
              <a:cs typeface="Arial" pitchFamily="34" charset="0"/>
            </a:endParaRPr>
          </a:p>
          <a:p>
            <a:pPr algn="ctr" eaLnBrk="0" fontAlgn="base" hangingPunct="0">
              <a:spcBef>
                <a:spcPct val="0"/>
              </a:spcBef>
              <a:spcAft>
                <a:spcPct val="0"/>
              </a:spcAft>
              <a:buFontTx/>
              <a:buNone/>
            </a:pPr>
            <a:r>
              <a:rPr lang="de-DE" altLang="de-DE" sz="1800">
                <a:solidFill>
                  <a:srgbClr val="000000"/>
                </a:solidFill>
                <a:cs typeface="Arial" pitchFamily="34" charset="0"/>
              </a:rPr>
              <a:t>Wissen</a:t>
            </a:r>
          </a:p>
        </p:txBody>
      </p:sp>
    </p:spTree>
    <p:extLst>
      <p:ext uri="{BB962C8B-B14F-4D97-AF65-F5344CB8AC3E}">
        <p14:creationId xmlns:p14="http://schemas.microsoft.com/office/powerpoint/2010/main" val="205976184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20878"/>
                                        </p:tgtEl>
                                        <p:attrNameLst>
                                          <p:attrName>style.visibility</p:attrName>
                                        </p:attrNameLst>
                                      </p:cBhvr>
                                      <p:to>
                                        <p:strVal val="visible"/>
                                      </p:to>
                                    </p:set>
                                    <p:anim calcmode="lin" valueType="num">
                                      <p:cBhvr>
                                        <p:cTn id="7" dur="500" fill="hold"/>
                                        <p:tgtEl>
                                          <p:spTgt spid="420878"/>
                                        </p:tgtEl>
                                        <p:attrNameLst>
                                          <p:attrName>ppt_w</p:attrName>
                                        </p:attrNameLst>
                                      </p:cBhvr>
                                      <p:tavLst>
                                        <p:tav tm="0">
                                          <p:val>
                                            <p:fltVal val="0"/>
                                          </p:val>
                                        </p:tav>
                                        <p:tav tm="100000">
                                          <p:val>
                                            <p:strVal val="#ppt_w"/>
                                          </p:val>
                                        </p:tav>
                                      </p:tavLst>
                                    </p:anim>
                                    <p:anim calcmode="lin" valueType="num">
                                      <p:cBhvr>
                                        <p:cTn id="8" dur="500" fill="hold"/>
                                        <p:tgtEl>
                                          <p:spTgt spid="420878"/>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20877"/>
                                        </p:tgtEl>
                                        <p:attrNameLst>
                                          <p:attrName>style.visibility</p:attrName>
                                        </p:attrNameLst>
                                      </p:cBhvr>
                                      <p:to>
                                        <p:strVal val="visible"/>
                                      </p:to>
                                    </p:set>
                                    <p:anim calcmode="lin" valueType="num">
                                      <p:cBhvr>
                                        <p:cTn id="13" dur="500" fill="hold"/>
                                        <p:tgtEl>
                                          <p:spTgt spid="420877"/>
                                        </p:tgtEl>
                                        <p:attrNameLst>
                                          <p:attrName>ppt_w</p:attrName>
                                        </p:attrNameLst>
                                      </p:cBhvr>
                                      <p:tavLst>
                                        <p:tav tm="0">
                                          <p:val>
                                            <p:fltVal val="0"/>
                                          </p:val>
                                        </p:tav>
                                        <p:tav tm="100000">
                                          <p:val>
                                            <p:strVal val="#ppt_w"/>
                                          </p:val>
                                        </p:tav>
                                      </p:tavLst>
                                    </p:anim>
                                    <p:anim calcmode="lin" valueType="num">
                                      <p:cBhvr>
                                        <p:cTn id="14" dur="500" fill="hold"/>
                                        <p:tgtEl>
                                          <p:spTgt spid="420877"/>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20876"/>
                                        </p:tgtEl>
                                        <p:attrNameLst>
                                          <p:attrName>style.visibility</p:attrName>
                                        </p:attrNameLst>
                                      </p:cBhvr>
                                      <p:to>
                                        <p:strVal val="visible"/>
                                      </p:to>
                                    </p:set>
                                    <p:anim calcmode="lin" valueType="num">
                                      <p:cBhvr>
                                        <p:cTn id="19" dur="500" fill="hold"/>
                                        <p:tgtEl>
                                          <p:spTgt spid="420876"/>
                                        </p:tgtEl>
                                        <p:attrNameLst>
                                          <p:attrName>ppt_w</p:attrName>
                                        </p:attrNameLst>
                                      </p:cBhvr>
                                      <p:tavLst>
                                        <p:tav tm="0">
                                          <p:val>
                                            <p:fltVal val="0"/>
                                          </p:val>
                                        </p:tav>
                                        <p:tav tm="100000">
                                          <p:val>
                                            <p:strVal val="#ppt_w"/>
                                          </p:val>
                                        </p:tav>
                                      </p:tavLst>
                                    </p:anim>
                                    <p:anim calcmode="lin" valueType="num">
                                      <p:cBhvr>
                                        <p:cTn id="20" dur="500" fill="hold"/>
                                        <p:tgtEl>
                                          <p:spTgt spid="4208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76" grpId="0" animBg="1"/>
      <p:bldP spid="420877" grpId="0" animBg="1"/>
      <p:bldP spid="4208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idx="4294967295"/>
          </p:nvPr>
        </p:nvSpPr>
        <p:spPr>
          <a:ln w="15875">
            <a:solidFill>
              <a:schemeClr val="tx1"/>
            </a:solidFill>
            <a:miter lim="800000"/>
            <a:headEnd/>
            <a:tailEnd/>
          </a:ln>
        </p:spPr>
        <p:txBody>
          <a:bodyPr/>
          <a:lstStyle/>
          <a:p>
            <a:r>
              <a:rPr lang="de-DE" altLang="de-DE" smtClean="0"/>
              <a:t>Beurteilung 5. / 6. Schulstufe</a:t>
            </a:r>
          </a:p>
        </p:txBody>
      </p:sp>
      <p:sp>
        <p:nvSpPr>
          <p:cNvPr id="370691" name="Rectangle 3"/>
          <p:cNvSpPr>
            <a:spLocks noGrp="1" noChangeArrowheads="1"/>
          </p:cNvSpPr>
          <p:nvPr>
            <p:ph type="body" idx="4294967295"/>
          </p:nvPr>
        </p:nvSpPr>
        <p:spPr>
          <a:xfrm>
            <a:off x="457200" y="1773238"/>
            <a:ext cx="8229600" cy="4352925"/>
          </a:xfrm>
        </p:spPr>
        <p:txBody>
          <a:bodyPr/>
          <a:lstStyle/>
          <a:p>
            <a:r>
              <a:rPr lang="de-DE" altLang="de-DE" sz="2800" smtClean="0"/>
              <a:t>In der 5. und 6. Schulstufe ist </a:t>
            </a:r>
            <a:r>
              <a:rPr lang="de-DE" altLang="de-DE" sz="2800" b="1" smtClean="0">
                <a:solidFill>
                  <a:srgbClr val="CC0099"/>
                </a:solidFill>
              </a:rPr>
              <a:t>keine Differenzierung in vertiefte und grundlegende Allgemeinbildung</a:t>
            </a:r>
            <a:r>
              <a:rPr lang="de-DE" altLang="de-DE" sz="2800" b="1" smtClean="0"/>
              <a:t> </a:t>
            </a:r>
            <a:r>
              <a:rPr lang="de-DE" altLang="de-DE" sz="2800" smtClean="0"/>
              <a:t>weder in den Lernsettings noch in der Beurteilung zu treffen.</a:t>
            </a:r>
            <a:br>
              <a:rPr lang="de-DE" altLang="de-DE" sz="2800" smtClean="0"/>
            </a:br>
            <a:r>
              <a:rPr lang="de-DE" altLang="de-DE" sz="2800" smtClean="0"/>
              <a:t> </a:t>
            </a:r>
          </a:p>
          <a:p>
            <a:r>
              <a:rPr lang="de-DE" altLang="de-DE" sz="2800" b="1" smtClean="0">
                <a:solidFill>
                  <a:srgbClr val="CC0099"/>
                </a:solidFill>
              </a:rPr>
              <a:t>Die Notenskala von „Sehr gut“ bis „Nicht genügend“</a:t>
            </a:r>
            <a:r>
              <a:rPr lang="de-DE" altLang="de-DE" sz="2800" smtClean="0"/>
              <a:t> deckt in der 5. und 6. Schulstufe die </a:t>
            </a:r>
            <a:r>
              <a:rPr lang="de-DE" altLang="de-DE" sz="2800" b="1" smtClean="0">
                <a:solidFill>
                  <a:srgbClr val="CC0099"/>
                </a:solidFill>
              </a:rPr>
              <a:t>gesamte Leistungsbreite</a:t>
            </a:r>
            <a:r>
              <a:rPr lang="de-DE" altLang="de-DE" sz="2800" b="1" smtClean="0"/>
              <a:t> </a:t>
            </a:r>
            <a:r>
              <a:rPr lang="de-DE" altLang="de-DE" sz="2800" smtClean="0"/>
              <a:t>der grundlegenden und vertieften Allgemeinbildung ab. </a:t>
            </a:r>
          </a:p>
          <a:p>
            <a:endParaRPr lang="de-DE" altLang="de-DE" sz="2800" smtClean="0"/>
          </a:p>
        </p:txBody>
      </p:sp>
    </p:spTree>
    <p:extLst>
      <p:ext uri="{BB962C8B-B14F-4D97-AF65-F5344CB8AC3E}">
        <p14:creationId xmlns:p14="http://schemas.microsoft.com/office/powerpoint/2010/main" val="4375763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0691">
                                            <p:txEl>
                                              <p:pRg st="0" end="0"/>
                                            </p:txEl>
                                          </p:spTgt>
                                        </p:tgtEl>
                                        <p:attrNameLst>
                                          <p:attrName>style.visibility</p:attrName>
                                        </p:attrNameLst>
                                      </p:cBhvr>
                                      <p:to>
                                        <p:strVal val="visible"/>
                                      </p:to>
                                    </p:set>
                                    <p:anim calcmode="lin" valueType="num">
                                      <p:cBhvr>
                                        <p:cTn id="7" dur="500" fill="hold"/>
                                        <p:tgtEl>
                                          <p:spTgt spid="37069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7069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0691">
                                            <p:txEl>
                                              <p:pRg st="1" end="1"/>
                                            </p:txEl>
                                          </p:spTgt>
                                        </p:tgtEl>
                                        <p:attrNameLst>
                                          <p:attrName>style.visibility</p:attrName>
                                        </p:attrNameLst>
                                      </p:cBhvr>
                                      <p:to>
                                        <p:strVal val="visible"/>
                                      </p:to>
                                    </p:set>
                                    <p:anim calcmode="lin" valueType="num">
                                      <p:cBhvr>
                                        <p:cTn id="13" dur="500" fill="hold"/>
                                        <p:tgtEl>
                                          <p:spTgt spid="37069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70691">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3"/>
          <p:cNvSpPr>
            <a:spLocks noGrp="1" noChangeArrowheads="1"/>
          </p:cNvSpPr>
          <p:nvPr>
            <p:ph type="body" idx="4294967295"/>
          </p:nvPr>
        </p:nvSpPr>
        <p:spPr>
          <a:xfrm>
            <a:off x="395288" y="2133600"/>
            <a:ext cx="8229600" cy="3527425"/>
          </a:xfrm>
        </p:spPr>
        <p:txBody>
          <a:bodyPr/>
          <a:lstStyle/>
          <a:p>
            <a:pPr marL="0" indent="0">
              <a:buFontTx/>
              <a:buNone/>
            </a:pPr>
            <a:r>
              <a:rPr lang="de-DE" altLang="de-DE" sz="2800" smtClean="0"/>
              <a:t>Entscheidend ist, dass die Schülerinnen und Schüler im Lernsetting </a:t>
            </a:r>
            <a:r>
              <a:rPr lang="de-DE" altLang="de-DE" sz="2800" b="1" smtClean="0">
                <a:solidFill>
                  <a:srgbClr val="CC0099"/>
                </a:solidFill>
              </a:rPr>
              <a:t>nicht</a:t>
            </a:r>
            <a:r>
              <a:rPr lang="de-DE" altLang="de-DE" sz="2800" smtClean="0"/>
              <a:t> nach Bildungszielen </a:t>
            </a:r>
            <a:r>
              <a:rPr lang="de-DE" altLang="de-DE" sz="2800" b="1" smtClean="0">
                <a:solidFill>
                  <a:srgbClr val="CC0099"/>
                </a:solidFill>
              </a:rPr>
              <a:t>unterschiedlich unterrichtet</a:t>
            </a:r>
            <a:r>
              <a:rPr lang="de-DE" altLang="de-DE" sz="2800" smtClean="0"/>
              <a:t> werden, sondern dass das Erreichen der unterschiedlichen Bildungsziele</a:t>
            </a:r>
            <a:r>
              <a:rPr lang="de-DE" altLang="de-DE" sz="2800" b="1" smtClean="0"/>
              <a:t> </a:t>
            </a:r>
            <a:r>
              <a:rPr lang="de-DE" altLang="de-DE" sz="2800" smtClean="0"/>
              <a:t>lediglich in den </a:t>
            </a:r>
            <a:r>
              <a:rPr lang="de-DE" altLang="de-DE" sz="2800" b="1" smtClean="0">
                <a:solidFill>
                  <a:srgbClr val="CC0099"/>
                </a:solidFill>
              </a:rPr>
              <a:t>Leistungsfeststellungen</a:t>
            </a:r>
            <a:r>
              <a:rPr lang="de-DE" altLang="de-DE" sz="2800" smtClean="0"/>
              <a:t>, den </a:t>
            </a:r>
            <a:r>
              <a:rPr lang="de-DE" altLang="de-DE" sz="2800" b="1" smtClean="0">
                <a:solidFill>
                  <a:srgbClr val="CC0099"/>
                </a:solidFill>
              </a:rPr>
              <a:t>Schulnachrichten</a:t>
            </a:r>
            <a:r>
              <a:rPr lang="de-DE" altLang="de-DE" sz="2800" smtClean="0"/>
              <a:t> und </a:t>
            </a:r>
            <a:r>
              <a:rPr lang="de-DE" altLang="de-DE" sz="2800" b="1" smtClean="0">
                <a:solidFill>
                  <a:srgbClr val="CC0099"/>
                </a:solidFill>
              </a:rPr>
              <a:t>Zeugnissen der 7. und 8. Schulstufe</a:t>
            </a:r>
            <a:r>
              <a:rPr lang="de-DE" altLang="de-DE" sz="2800" smtClean="0"/>
              <a:t> ausgewiesen</a:t>
            </a:r>
            <a:r>
              <a:rPr lang="de-DE" altLang="de-DE" sz="2800" b="1" smtClean="0"/>
              <a:t> </a:t>
            </a:r>
            <a:r>
              <a:rPr lang="de-DE" altLang="de-DE" sz="2800" smtClean="0"/>
              <a:t>wird. </a:t>
            </a:r>
          </a:p>
        </p:txBody>
      </p:sp>
      <p:sp>
        <p:nvSpPr>
          <p:cNvPr id="400387" name="Rectangle 5"/>
          <p:cNvSpPr>
            <a:spLocks noGrp="1" noChangeArrowheads="1"/>
          </p:cNvSpPr>
          <p:nvPr>
            <p:ph type="title" idx="4294967295"/>
          </p:nvPr>
        </p:nvSpPr>
        <p:spPr>
          <a:ln w="15875">
            <a:solidFill>
              <a:schemeClr val="tx1"/>
            </a:solidFill>
            <a:miter lim="800000"/>
            <a:headEnd/>
            <a:tailEnd/>
          </a:ln>
        </p:spPr>
        <p:txBody>
          <a:bodyPr/>
          <a:lstStyle/>
          <a:p>
            <a:r>
              <a:rPr lang="de-DE" altLang="de-DE" smtClean="0"/>
              <a:t>Beurteilung 7. / 8. Schulstufe</a:t>
            </a:r>
          </a:p>
        </p:txBody>
      </p:sp>
    </p:spTree>
    <p:extLst>
      <p:ext uri="{BB962C8B-B14F-4D97-AF65-F5344CB8AC3E}">
        <p14:creationId xmlns:p14="http://schemas.microsoft.com/office/powerpoint/2010/main" val="1880691358"/>
      </p:ext>
    </p:extLst>
  </p:cSld>
  <p:clrMapOvr>
    <a:masterClrMapping/>
  </p:clrMapOvr>
  <p:transition spd="slow">
    <p:circl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3"/>
          <p:cNvSpPr>
            <a:spLocks noGrp="1" noChangeArrowheads="1"/>
          </p:cNvSpPr>
          <p:nvPr>
            <p:ph type="body" idx="1"/>
          </p:nvPr>
        </p:nvSpPr>
        <p:spPr>
          <a:xfrm>
            <a:off x="395288" y="981075"/>
            <a:ext cx="8229600" cy="4932363"/>
          </a:xfrm>
        </p:spPr>
        <p:txBody>
          <a:bodyPr/>
          <a:lstStyle/>
          <a:p>
            <a:pPr marL="0" indent="0">
              <a:buFontTx/>
              <a:buNone/>
            </a:pPr>
            <a:r>
              <a:rPr lang="de-DE" altLang="de-DE" sz="2400" smtClean="0"/>
              <a:t>„Das übliche Verfahren der </a:t>
            </a:r>
            <a:r>
              <a:rPr lang="de-DE" altLang="de-DE" sz="2400" b="1" smtClean="0">
                <a:solidFill>
                  <a:srgbClr val="CC0099"/>
                </a:solidFill>
              </a:rPr>
              <a:t>Vergabe von Punkten</a:t>
            </a:r>
            <a:r>
              <a:rPr lang="de-DE" altLang="de-DE" sz="2400" smtClean="0"/>
              <a:t> für Einzelaufgaben und ihre Addition und spätere Transformation in Noten ist ebenso wie das bloße Zählen von Fehlern </a:t>
            </a:r>
            <a:r>
              <a:rPr lang="de-DE" altLang="de-DE" sz="2400" b="1" smtClean="0">
                <a:solidFill>
                  <a:srgbClr val="CC0099"/>
                </a:solidFill>
              </a:rPr>
              <a:t>fragwürdig</a:t>
            </a:r>
            <a:r>
              <a:rPr lang="de-DE" altLang="de-DE" sz="2400" smtClean="0"/>
              <a:t>.“ </a:t>
            </a:r>
            <a:br>
              <a:rPr lang="de-DE" altLang="de-DE" sz="2400" smtClean="0"/>
            </a:br>
            <a:r>
              <a:rPr lang="de-DE" altLang="de-DE" sz="1600" smtClean="0"/>
              <a:t>(Neuweg, 2000: Schulische Leistungsbeurteilung, S. 84)</a:t>
            </a:r>
          </a:p>
          <a:p>
            <a:pPr marL="0" indent="0">
              <a:buFontTx/>
              <a:buNone/>
            </a:pPr>
            <a:endParaRPr lang="de-DE" altLang="de-DE" sz="2400" smtClean="0"/>
          </a:p>
          <a:p>
            <a:pPr marL="0" indent="0">
              <a:buFontTx/>
              <a:buNone/>
            </a:pPr>
            <a:r>
              <a:rPr lang="de-DE" altLang="de-DE" sz="2400" smtClean="0"/>
              <a:t>Punktekonglomerat aus</a:t>
            </a:r>
          </a:p>
          <a:p>
            <a:pPr marL="0" indent="0"/>
            <a:r>
              <a:rPr lang="de-DE" altLang="de-DE" sz="2400" smtClean="0"/>
              <a:t>  Wesentlichen und weniger Wesentlichem</a:t>
            </a:r>
          </a:p>
          <a:p>
            <a:pPr marL="0" indent="0"/>
            <a:r>
              <a:rPr lang="de-DE" altLang="de-DE" sz="2400" smtClean="0"/>
              <a:t>  Eigenständigkeit und Reproduktionsleistungen</a:t>
            </a:r>
          </a:p>
          <a:p>
            <a:pPr marL="0" indent="0"/>
            <a:endParaRPr lang="de-DE" altLang="de-DE" sz="2400" smtClean="0"/>
          </a:p>
          <a:p>
            <a:pPr marL="0" indent="0">
              <a:buFontTx/>
              <a:buNone/>
            </a:pPr>
            <a:r>
              <a:rPr lang="de-DE" altLang="de-DE" sz="2400" smtClean="0"/>
              <a:t>LBVO gibt keinerlei Hinweise auf „bei wieviel Prozenten welche Note“.</a:t>
            </a:r>
          </a:p>
        </p:txBody>
      </p:sp>
    </p:spTree>
    <p:extLst>
      <p:ext uri="{BB962C8B-B14F-4D97-AF65-F5344CB8AC3E}">
        <p14:creationId xmlns:p14="http://schemas.microsoft.com/office/powerpoint/2010/main" val="1833665685"/>
      </p:ext>
    </p:extLst>
  </p:cSld>
  <p:clrMapOvr>
    <a:masterClrMapping/>
  </p:clrMapOvr>
  <p:transition spd="slow">
    <p:circl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857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3963" y="909638"/>
            <a:ext cx="6877050"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8579" name="Rechteck 1"/>
          <p:cNvSpPr>
            <a:spLocks noChangeArrowheads="1"/>
          </p:cNvSpPr>
          <p:nvPr/>
        </p:nvSpPr>
        <p:spPr bwMode="auto">
          <a:xfrm>
            <a:off x="3240088" y="363538"/>
            <a:ext cx="332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Tx/>
              <a:buNone/>
            </a:pPr>
            <a:r>
              <a:rPr lang="de-AT" altLang="de-DE" sz="1800" b="1">
                <a:solidFill>
                  <a:srgbClr val="CC0099"/>
                </a:solidFill>
                <a:cs typeface="Arial" pitchFamily="34" charset="0"/>
              </a:rPr>
              <a:t>Ermittlung einer Gesamtnote</a:t>
            </a:r>
            <a:endParaRPr lang="de-DE" altLang="de-DE" sz="1800" b="1" i="1">
              <a:solidFill>
                <a:srgbClr val="CC0099"/>
              </a:solidFill>
              <a:cs typeface="Arial" pitchFamily="34" charset="0"/>
            </a:endParaRPr>
          </a:p>
        </p:txBody>
      </p:sp>
    </p:spTree>
    <p:extLst>
      <p:ext uri="{BB962C8B-B14F-4D97-AF65-F5344CB8AC3E}">
        <p14:creationId xmlns:p14="http://schemas.microsoft.com/office/powerpoint/2010/main" val="1205449131"/>
      </p:ext>
    </p:extLst>
  </p:cSld>
  <p:clrMapOvr>
    <a:masterClrMapping/>
  </p:clrMapOvr>
  <p:transition spd="slow">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body" idx="4294967295"/>
          </p:nvPr>
        </p:nvSpPr>
        <p:spPr>
          <a:xfrm>
            <a:off x="457200" y="1952625"/>
            <a:ext cx="8229600" cy="4173538"/>
          </a:xfrm>
        </p:spPr>
        <p:txBody>
          <a:bodyPr/>
          <a:lstStyle/>
          <a:p>
            <a:pPr>
              <a:lnSpc>
                <a:spcPct val="110000"/>
              </a:lnSpc>
            </a:pPr>
            <a:r>
              <a:rPr lang="de-AT" altLang="de-DE" sz="2800" smtClean="0"/>
              <a:t>Mathematik ist eine Sprache.</a:t>
            </a:r>
          </a:p>
          <a:p>
            <a:pPr>
              <a:lnSpc>
                <a:spcPct val="110000"/>
              </a:lnSpc>
            </a:pPr>
            <a:r>
              <a:rPr lang="de-AT" altLang="de-DE" sz="2800" smtClean="0"/>
              <a:t>Regelhafte Zusammenhänge kann man mit unterschiedlichen Sprachmitteln darstellen.</a:t>
            </a:r>
          </a:p>
          <a:p>
            <a:pPr>
              <a:lnSpc>
                <a:spcPct val="110000"/>
              </a:lnSpc>
            </a:pPr>
            <a:r>
              <a:rPr lang="de-AT" altLang="de-DE" sz="2800" smtClean="0"/>
              <a:t>Rechengeschichten, Wertetabellen, Funktionsgraphen, Gleichungen sind Sprachmittel. </a:t>
            </a:r>
          </a:p>
          <a:p>
            <a:pPr>
              <a:lnSpc>
                <a:spcPct val="110000"/>
              </a:lnSpc>
            </a:pPr>
            <a:r>
              <a:rPr lang="de-AT" altLang="de-DE" sz="2800" smtClean="0"/>
              <a:t>Diese Sprachmittel dienen der Kommunikation. </a:t>
            </a:r>
            <a:endParaRPr lang="de-DE" altLang="de-DE" sz="2800" smtClean="0"/>
          </a:p>
        </p:txBody>
      </p:sp>
      <p:grpSp>
        <p:nvGrpSpPr>
          <p:cNvPr id="337923" name="Group 10"/>
          <p:cNvGrpSpPr>
            <a:grpSpLocks/>
          </p:cNvGrpSpPr>
          <p:nvPr/>
        </p:nvGrpSpPr>
        <p:grpSpPr bwMode="auto">
          <a:xfrm>
            <a:off x="935038" y="333375"/>
            <a:ext cx="7092950" cy="1400175"/>
            <a:chOff x="589" y="210"/>
            <a:chExt cx="4468" cy="882"/>
          </a:xfrm>
        </p:grpSpPr>
        <p:pic>
          <p:nvPicPr>
            <p:cNvPr id="337925" name="Grafik 5"/>
            <p:cNvPicPr>
              <a:picLocks noChangeAspect="1" noChangeArrowheads="1"/>
            </p:cNvPicPr>
            <p:nvPr/>
          </p:nvPicPr>
          <p:blipFill>
            <a:blip r:embed="rId3">
              <a:extLst>
                <a:ext uri="{28A0092B-C50C-407E-A947-70E740481C1C}">
                  <a14:useLocalDpi xmlns:a14="http://schemas.microsoft.com/office/drawing/2010/main" val="0"/>
                </a:ext>
              </a:extLst>
            </a:blip>
            <a:srcRect l="5463" t="5746" r="33752" b="86942"/>
            <a:stretch>
              <a:fillRect/>
            </a:stretch>
          </p:blipFill>
          <p:spPr bwMode="auto">
            <a:xfrm>
              <a:off x="589" y="210"/>
              <a:ext cx="4468"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26" name="Grafik 6"/>
            <p:cNvPicPr>
              <a:picLocks noChangeAspect="1" noChangeArrowheads="1"/>
            </p:cNvPicPr>
            <p:nvPr/>
          </p:nvPicPr>
          <p:blipFill>
            <a:blip r:embed="rId3">
              <a:extLst>
                <a:ext uri="{28A0092B-C50C-407E-A947-70E740481C1C}">
                  <a14:useLocalDpi xmlns:a14="http://schemas.microsoft.com/office/drawing/2010/main" val="0"/>
                </a:ext>
              </a:extLst>
            </a:blip>
            <a:srcRect l="6850" t="31094" r="34380" b="57318"/>
            <a:stretch>
              <a:fillRect/>
            </a:stretch>
          </p:blipFill>
          <p:spPr bwMode="auto">
            <a:xfrm>
              <a:off x="589" y="730"/>
              <a:ext cx="444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27" name="Rectangle 8"/>
            <p:cNvSpPr>
              <a:spLocks noChangeArrowheads="1"/>
            </p:cNvSpPr>
            <p:nvPr/>
          </p:nvSpPr>
          <p:spPr bwMode="auto">
            <a:xfrm>
              <a:off x="1315" y="442"/>
              <a:ext cx="3017"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fontAlgn="base">
                <a:spcBef>
                  <a:spcPct val="0"/>
                </a:spcBef>
                <a:spcAft>
                  <a:spcPct val="0"/>
                </a:spcAft>
                <a:buFontTx/>
                <a:buNone/>
              </a:pPr>
              <a:r>
                <a:rPr lang="de-DE" altLang="de-DE" sz="3000">
                  <a:solidFill>
                    <a:srgbClr val="000000"/>
                  </a:solidFill>
                  <a:cs typeface="Arial" pitchFamily="34" charset="0"/>
                </a:rPr>
                <a:t>Kernideen – Funktionen</a:t>
              </a:r>
              <a:endParaRPr lang="de-AT" altLang="de-DE" sz="3000">
                <a:solidFill>
                  <a:srgbClr val="000000"/>
                </a:solidFill>
                <a:cs typeface="Arial" pitchFamily="34" charset="0"/>
              </a:endParaRPr>
            </a:p>
          </p:txBody>
        </p:sp>
      </p:grpSp>
      <p:pic>
        <p:nvPicPr>
          <p:cNvPr id="337924" name="Grafik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2788" y="5595938"/>
            <a:ext cx="185737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4724363"/>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 calcmode="lin" valueType="num">
                                      <p:cBhvr>
                                        <p:cTn id="7" dur="1000" fill="hold"/>
                                        <p:tgtEl>
                                          <p:spTgt spid="3789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789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7890">
                                            <p:txEl>
                                              <p:pRg st="1" end="1"/>
                                            </p:txEl>
                                          </p:spTgt>
                                        </p:tgtEl>
                                        <p:attrNameLst>
                                          <p:attrName>style.visibility</p:attrName>
                                        </p:attrNameLst>
                                      </p:cBhvr>
                                      <p:to>
                                        <p:strVal val="visible"/>
                                      </p:to>
                                    </p:set>
                                    <p:anim calcmode="lin" valueType="num">
                                      <p:cBhvr>
                                        <p:cTn id="13" dur="1000" fill="hold"/>
                                        <p:tgtEl>
                                          <p:spTgt spid="37890">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789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7890">
                                            <p:txEl>
                                              <p:pRg st="2" end="2"/>
                                            </p:txEl>
                                          </p:spTgt>
                                        </p:tgtEl>
                                        <p:attrNameLst>
                                          <p:attrName>style.visibility</p:attrName>
                                        </p:attrNameLst>
                                      </p:cBhvr>
                                      <p:to>
                                        <p:strVal val="visible"/>
                                      </p:to>
                                    </p:set>
                                    <p:anim calcmode="lin" valueType="num">
                                      <p:cBhvr>
                                        <p:cTn id="19" dur="1000" fill="hold"/>
                                        <p:tgtEl>
                                          <p:spTgt spid="37890">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789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7890">
                                            <p:txEl>
                                              <p:pRg st="3" end="3"/>
                                            </p:txEl>
                                          </p:spTgt>
                                        </p:tgtEl>
                                        <p:attrNameLst>
                                          <p:attrName>style.visibility</p:attrName>
                                        </p:attrNameLst>
                                      </p:cBhvr>
                                      <p:to>
                                        <p:strVal val="visible"/>
                                      </p:to>
                                    </p:set>
                                    <p:anim calcmode="lin" valueType="num">
                                      <p:cBhvr>
                                        <p:cTn id="25" dur="1000" fill="hold"/>
                                        <p:tgtEl>
                                          <p:spTgt spid="37890">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7890">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Titel 1"/>
          <p:cNvSpPr>
            <a:spLocks noGrp="1"/>
          </p:cNvSpPr>
          <p:nvPr>
            <p:ph type="title" idx="4294967295"/>
          </p:nvPr>
        </p:nvSpPr>
        <p:spPr>
          <a:xfrm>
            <a:off x="1363663" y="441325"/>
            <a:ext cx="6845300" cy="719138"/>
          </a:xfrm>
        </p:spPr>
        <p:txBody>
          <a:bodyPr/>
          <a:lstStyle/>
          <a:p>
            <a:r>
              <a:rPr lang="de-DE" altLang="de-DE" sz="2400" b="1" smtClean="0">
                <a:solidFill>
                  <a:srgbClr val="CC0099"/>
                </a:solidFill>
                <a:latin typeface="Euphemia" pitchFamily="34" charset="0"/>
              </a:rPr>
              <a:t>Mögliche Entscheidungsgrundlage für die </a:t>
            </a:r>
            <a:br>
              <a:rPr lang="de-DE" altLang="de-DE" sz="2400" b="1" smtClean="0">
                <a:solidFill>
                  <a:srgbClr val="CC0099"/>
                </a:solidFill>
                <a:latin typeface="Euphemia" pitchFamily="34" charset="0"/>
              </a:rPr>
            </a:br>
            <a:r>
              <a:rPr lang="de-DE" altLang="de-DE" sz="2400" b="1" smtClean="0">
                <a:solidFill>
                  <a:srgbClr val="CC0099"/>
                </a:solidFill>
                <a:latin typeface="Euphemia" pitchFamily="34" charset="0"/>
              </a:rPr>
              <a:t>5. und 6. Schulstufen</a:t>
            </a:r>
            <a:r>
              <a:rPr lang="de-DE" altLang="de-DE" sz="2400" smtClean="0">
                <a:solidFill>
                  <a:srgbClr val="000000"/>
                </a:solidFill>
                <a:latin typeface="Euphemia" pitchFamily="34" charset="0"/>
              </a:rPr>
              <a:t> </a:t>
            </a:r>
            <a:endParaRPr lang="de-AT" altLang="de-DE" sz="2400" smtClean="0"/>
          </a:p>
        </p:txBody>
      </p:sp>
      <p:graphicFrame>
        <p:nvGraphicFramePr>
          <p:cNvPr id="264225" name="Group 33"/>
          <p:cNvGraphicFramePr>
            <a:graphicFrameLocks noGrp="1"/>
          </p:cNvGraphicFramePr>
          <p:nvPr/>
        </p:nvGraphicFramePr>
        <p:xfrm>
          <a:off x="1439863" y="1844675"/>
          <a:ext cx="6735762" cy="4032249"/>
        </p:xfrm>
        <a:graphic>
          <a:graphicData uri="http://schemas.openxmlformats.org/drawingml/2006/table">
            <a:tbl>
              <a:tblPr/>
              <a:tblGrid>
                <a:gridCol w="4006954"/>
                <a:gridCol w="2728808"/>
              </a:tblGrid>
              <a:tr h="620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sz="1700" b="0" i="0" u="none" strike="noStrike" cap="none" normalizeH="0" baseline="0" dirty="0" smtClean="0">
                          <a:ln>
                            <a:noFill/>
                          </a:ln>
                          <a:solidFill>
                            <a:schemeClr val="tx1"/>
                          </a:solidFill>
                          <a:effectLst/>
                          <a:latin typeface="Tahoma" pitchFamily="34" charset="0"/>
                          <a:cs typeface="Times New Roman" pitchFamily="18" charset="0"/>
                        </a:rPr>
                        <a:t>Ergebnisse:</a:t>
                      </a:r>
                    </a:p>
                  </a:txBody>
                  <a:tcPr marL="55231" marR="552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7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700" b="0" i="0" u="none" strike="noStrike" cap="none" normalizeH="0" baseline="0" dirty="0" smtClean="0">
                          <a:ln>
                            <a:noFill/>
                          </a:ln>
                          <a:solidFill>
                            <a:schemeClr val="tx1"/>
                          </a:solidFill>
                          <a:effectLst/>
                          <a:latin typeface="Tahoma" pitchFamily="34" charset="0"/>
                          <a:cs typeface="Times New Roman" pitchFamily="18" charset="0"/>
                        </a:rPr>
                        <a:t>Ziffernnote:</a:t>
                      </a: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txBody>
                  <a:tcPr marL="55231" marR="552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0352">
                <a:tc>
                  <a:txBody>
                    <a:bodyPr/>
                    <a:lstStyle/>
                    <a:p>
                      <a:pPr marL="90488" marR="0" lvl="0" indent="0" algn="l" defTabSz="914400" rtl="0" eaLnBrk="1" fontAlgn="base" latinLnBrk="0" hangingPunct="1">
                        <a:lnSpc>
                          <a:spcPct val="100000"/>
                        </a:lnSpc>
                        <a:spcBef>
                          <a:spcPct val="0"/>
                        </a:spcBef>
                        <a:spcAft>
                          <a:spcPct val="0"/>
                        </a:spcAft>
                        <a:buClrTx/>
                        <a:buSzTx/>
                        <a:buFontTx/>
                        <a:buNone/>
                        <a:tabLst/>
                      </a:pPr>
                      <a:r>
                        <a:rPr lang="de-DE" sz="1600" dirty="0" smtClean="0"/>
                        <a:t>Mindestens die Hälfte der Ergebnisse ist 4.0, die restlichen Ergebnisse sind 3.0. </a:t>
                      </a: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txBody>
                  <a:tcPr marL="55231" marR="552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700" b="0" i="0" u="none" strike="noStrike" cap="none" normalizeH="0" baseline="0" dirty="0" smtClean="0">
                          <a:ln>
                            <a:noFill/>
                          </a:ln>
                          <a:solidFill>
                            <a:schemeClr val="tx1"/>
                          </a:solidFill>
                          <a:effectLst/>
                          <a:latin typeface="Tahoma" pitchFamily="34" charset="0"/>
                          <a:cs typeface="Times New Roman" pitchFamily="18" charset="0"/>
                        </a:rPr>
                        <a:t>1</a:t>
                      </a: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txBody>
                  <a:tcPr marL="55231" marR="552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0528">
                <a:tc>
                  <a:txBody>
                    <a:bodyPr/>
                    <a:lstStyle/>
                    <a:p>
                      <a:pPr marL="95250" marR="0" lvl="0" indent="0" algn="l" defTabSz="914400" rtl="0" eaLnBrk="1" fontAlgn="base" latinLnBrk="0" hangingPunct="1">
                        <a:lnSpc>
                          <a:spcPct val="100000"/>
                        </a:lnSpc>
                        <a:spcBef>
                          <a:spcPct val="0"/>
                        </a:spcBef>
                        <a:spcAft>
                          <a:spcPct val="0"/>
                        </a:spcAft>
                        <a:buClrTx/>
                        <a:buSzTx/>
                        <a:buFontTx/>
                        <a:buNone/>
                        <a:tabLst/>
                      </a:pPr>
                      <a:r>
                        <a:rPr lang="de-DE" sz="1600" dirty="0" smtClean="0"/>
                        <a:t>Dreiviertel der Ergebnisse sind 3.0 oder 4.0, die restlichen Ergebnisse sind nicht weniger als 2.0.</a:t>
                      </a: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txBody>
                  <a:tcPr marL="55231" marR="552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700" b="0" i="0" u="none" strike="noStrike" cap="none" normalizeH="0" baseline="0" dirty="0" smtClean="0">
                          <a:ln>
                            <a:noFill/>
                          </a:ln>
                          <a:solidFill>
                            <a:schemeClr val="tx1"/>
                          </a:solidFill>
                          <a:effectLst/>
                          <a:latin typeface="Tahoma" pitchFamily="34" charset="0"/>
                          <a:cs typeface="Times New Roman" pitchFamily="18" charset="0"/>
                        </a:rPr>
                        <a:t>2</a:t>
                      </a: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txBody>
                  <a:tcPr marL="55231" marR="552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40705">
                <a:tc>
                  <a:txBody>
                    <a:bodyPr/>
                    <a:lstStyle/>
                    <a:p>
                      <a:pPr marL="95250" marR="0" lvl="0" indent="0" algn="l" defTabSz="914400" rtl="0" eaLnBrk="1" fontAlgn="base" latinLnBrk="0" hangingPunct="1">
                        <a:lnSpc>
                          <a:spcPct val="100000"/>
                        </a:lnSpc>
                        <a:spcBef>
                          <a:spcPct val="0"/>
                        </a:spcBef>
                        <a:spcAft>
                          <a:spcPct val="0"/>
                        </a:spcAft>
                        <a:buClrTx/>
                        <a:buSzTx/>
                        <a:buFontTx/>
                        <a:buNone/>
                        <a:tabLst/>
                      </a:pPr>
                      <a:r>
                        <a:rPr lang="de-DE" sz="1600" dirty="0" smtClean="0"/>
                        <a:t>Mindestens 40% der Ergebnisse sind 3.0 oder 4.0 und die restlichen 60% sind nicht weniger als 2.0. </a:t>
                      </a: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txBody>
                  <a:tcPr marL="55231" marR="552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700" b="0" i="0" u="none" strike="noStrike" cap="none" normalizeH="0" baseline="0" dirty="0" smtClean="0">
                          <a:ln>
                            <a:noFill/>
                          </a:ln>
                          <a:solidFill>
                            <a:schemeClr val="tx1"/>
                          </a:solidFill>
                          <a:effectLst/>
                          <a:latin typeface="Tahoma" pitchFamily="34" charset="0"/>
                          <a:cs typeface="Times New Roman" pitchFamily="18" charset="0"/>
                        </a:rPr>
                        <a:t>3</a:t>
                      </a: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txBody>
                  <a:tcPr marL="55231" marR="552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20312">
                <a:tc>
                  <a:txBody>
                    <a:bodyPr/>
                    <a:lstStyle/>
                    <a:p>
                      <a:pPr marL="95250" marR="0" lvl="0" indent="0" algn="l" defTabSz="914400" rtl="0" eaLnBrk="1" fontAlgn="base" latinLnBrk="0" hangingPunct="1">
                        <a:lnSpc>
                          <a:spcPct val="100000"/>
                        </a:lnSpc>
                        <a:spcBef>
                          <a:spcPct val="0"/>
                        </a:spcBef>
                        <a:spcAft>
                          <a:spcPct val="0"/>
                        </a:spcAft>
                        <a:buClrTx/>
                        <a:buSzTx/>
                        <a:buFontTx/>
                        <a:buNone/>
                        <a:tabLst/>
                      </a:pPr>
                      <a:r>
                        <a:rPr lang="de-DE" sz="1600" dirty="0" smtClean="0"/>
                        <a:t>Mindestens die Hälfte der Ergebnisse sind 2.0 oder höher. </a:t>
                      </a: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txBody>
                  <a:tcPr marL="55231" marR="552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AT" sz="1700" b="0" i="0" u="none" strike="noStrike" cap="none" normalizeH="0" baseline="0" dirty="0" smtClean="0">
                          <a:ln>
                            <a:noFill/>
                          </a:ln>
                          <a:solidFill>
                            <a:schemeClr val="tx1"/>
                          </a:solidFill>
                          <a:effectLst/>
                          <a:latin typeface="Tahoma" pitchFamily="34" charset="0"/>
                          <a:cs typeface="Times New Roman" pitchFamily="18" charset="0"/>
                        </a:rPr>
                        <a:t>4</a:t>
                      </a:r>
                    </a:p>
                  </a:txBody>
                  <a:tcPr marL="55231" marR="55231"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398505095"/>
      </p:ext>
    </p:extLst>
  </p:cSld>
  <p:clrMapOvr>
    <a:masterClrMapping/>
  </p:clrMapOvr>
  <p:transition spd="slow">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Titel 1"/>
          <p:cNvSpPr>
            <a:spLocks noGrp="1"/>
          </p:cNvSpPr>
          <p:nvPr>
            <p:ph type="title" idx="4294967295"/>
          </p:nvPr>
        </p:nvSpPr>
        <p:spPr>
          <a:xfrm>
            <a:off x="1008063" y="296863"/>
            <a:ext cx="6845300" cy="719137"/>
          </a:xfrm>
        </p:spPr>
        <p:txBody>
          <a:bodyPr/>
          <a:lstStyle/>
          <a:p>
            <a:r>
              <a:rPr lang="de-DE" altLang="de-DE" sz="2400" b="1" smtClean="0">
                <a:solidFill>
                  <a:srgbClr val="CC0099"/>
                </a:solidFill>
              </a:rPr>
              <a:t>Mögliche Entscheidungsgrundlage für die </a:t>
            </a:r>
            <a:br>
              <a:rPr lang="de-DE" altLang="de-DE" sz="2400" b="1" smtClean="0">
                <a:solidFill>
                  <a:srgbClr val="CC0099"/>
                </a:solidFill>
              </a:rPr>
            </a:br>
            <a:r>
              <a:rPr lang="de-DE" altLang="de-DE" sz="2400" b="1" smtClean="0">
                <a:solidFill>
                  <a:srgbClr val="CC0099"/>
                </a:solidFill>
              </a:rPr>
              <a:t>7. und 8. Schulstufe</a:t>
            </a:r>
            <a:endParaRPr lang="de-AT" altLang="de-DE" sz="2400" b="1" smtClean="0">
              <a:solidFill>
                <a:srgbClr val="CC0099"/>
              </a:solidFill>
            </a:endParaRPr>
          </a:p>
        </p:txBody>
      </p:sp>
      <p:graphicFrame>
        <p:nvGraphicFramePr>
          <p:cNvPr id="264225" name="Group 33"/>
          <p:cNvGraphicFramePr>
            <a:graphicFrameLocks noGrp="1"/>
          </p:cNvGraphicFramePr>
          <p:nvPr/>
        </p:nvGraphicFramePr>
        <p:xfrm>
          <a:off x="827088" y="1233488"/>
          <a:ext cx="7132637" cy="4922835"/>
        </p:xfrm>
        <a:graphic>
          <a:graphicData uri="http://schemas.openxmlformats.org/drawingml/2006/table">
            <a:tbl>
              <a:tblPr/>
              <a:tblGrid>
                <a:gridCol w="5436982"/>
                <a:gridCol w="1695655"/>
              </a:tblGrid>
              <a:tr h="51819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e-AT" sz="1700" b="0" i="0" u="none" strike="noStrike" cap="none" normalizeH="0" baseline="0" dirty="0" smtClean="0">
                          <a:ln>
                            <a:noFill/>
                          </a:ln>
                          <a:solidFill>
                            <a:schemeClr val="tx1"/>
                          </a:solidFill>
                          <a:effectLst/>
                          <a:latin typeface="Tahoma" pitchFamily="34" charset="0"/>
                          <a:cs typeface="Times New Roman" pitchFamily="18" charset="0"/>
                        </a:rPr>
                        <a:t>Ergebnisse:</a:t>
                      </a:r>
                    </a:p>
                  </a:txBody>
                  <a:tcPr marL="55238" marR="552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CA" sz="17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CA" sz="1700" b="0" i="0" u="none" strike="noStrike" cap="none" normalizeH="0" baseline="0" dirty="0" smtClean="0">
                          <a:ln>
                            <a:noFill/>
                          </a:ln>
                          <a:solidFill>
                            <a:schemeClr val="tx1"/>
                          </a:solidFill>
                          <a:effectLst/>
                          <a:latin typeface="Tahoma" pitchFamily="34" charset="0"/>
                          <a:cs typeface="Times New Roman" pitchFamily="18" charset="0"/>
                        </a:rPr>
                        <a:t>Ziffernnote:</a:t>
                      </a: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txBody>
                  <a:tcPr marL="55238" marR="5523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93">
                <a:tc>
                  <a:txBody>
                    <a:bodyPr/>
                    <a:lstStyle/>
                    <a:p>
                      <a:pPr marL="90488" marR="0" lvl="0" indent="0" algn="l" defTabSz="914400" rtl="0" eaLnBrk="1" fontAlgn="base" latinLnBrk="0" hangingPunct="1">
                        <a:lnSpc>
                          <a:spcPct val="100000"/>
                        </a:lnSpc>
                        <a:spcBef>
                          <a:spcPct val="0"/>
                        </a:spcBef>
                        <a:spcAft>
                          <a:spcPct val="0"/>
                        </a:spcAft>
                        <a:buClrTx/>
                        <a:buSzTx/>
                        <a:buFontTx/>
                        <a:buNone/>
                        <a:tabLst/>
                      </a:pPr>
                      <a:r>
                        <a:rPr kumimoji="0" lang="de-AT" sz="1700" b="0" i="0" u="none" strike="noStrike" cap="none" normalizeH="0" baseline="0" dirty="0" smtClean="0">
                          <a:ln>
                            <a:noFill/>
                          </a:ln>
                          <a:solidFill>
                            <a:schemeClr val="tx1"/>
                          </a:solidFill>
                          <a:effectLst/>
                          <a:latin typeface="Tahoma" pitchFamily="34" charset="0"/>
                          <a:cs typeface="Times New Roman" pitchFamily="18" charset="0"/>
                        </a:rPr>
                        <a:t>Mindestens die Hälfte ist 4.0, die Restlichen sind 3.0 </a:t>
                      </a:r>
                    </a:p>
                  </a:txBody>
                  <a:tcPr marL="55238" marR="552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700" b="0" i="0" u="none" strike="noStrike" cap="none" normalizeH="0" baseline="0" dirty="0" smtClean="0">
                          <a:ln>
                            <a:noFill/>
                          </a:ln>
                          <a:solidFill>
                            <a:schemeClr val="tx1"/>
                          </a:solidFill>
                          <a:effectLst/>
                          <a:latin typeface="Tahoma" pitchFamily="34" charset="0"/>
                          <a:cs typeface="Times New Roman" pitchFamily="18" charset="0"/>
                        </a:rPr>
                        <a:t>1</a:t>
                      </a: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txBody>
                  <a:tcPr marL="55238" marR="552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7290">
                <a:tc>
                  <a:txBody>
                    <a:bodyPr/>
                    <a:lstStyle/>
                    <a:p>
                      <a:pPr marL="95250" marR="0" lvl="0" indent="0" algn="l" defTabSz="914400" rtl="0" eaLnBrk="1" fontAlgn="base" latinLnBrk="0" hangingPunct="1">
                        <a:lnSpc>
                          <a:spcPct val="100000"/>
                        </a:lnSpc>
                        <a:spcBef>
                          <a:spcPct val="0"/>
                        </a:spcBef>
                        <a:spcAft>
                          <a:spcPct val="0"/>
                        </a:spcAft>
                        <a:buClrTx/>
                        <a:buSzTx/>
                        <a:buFontTx/>
                        <a:buNone/>
                        <a:tabLst/>
                      </a:pPr>
                      <a:r>
                        <a:rPr kumimoji="0" lang="de-AT" sz="1700" b="0" i="0" u="none" strike="noStrike" cap="none" normalizeH="0" baseline="0" dirty="0" smtClean="0">
                          <a:ln>
                            <a:noFill/>
                          </a:ln>
                          <a:solidFill>
                            <a:schemeClr val="tx1"/>
                          </a:solidFill>
                          <a:effectLst/>
                          <a:latin typeface="Tahoma" pitchFamily="34" charset="0"/>
                          <a:cs typeface="Times New Roman" pitchFamily="18" charset="0"/>
                        </a:rPr>
                        <a:t>Dreiviertel der Ergebnisse sind 3.0 oder 4.0, die Restlichen sind nicht weniger als 2.0.  </a:t>
                      </a:r>
                    </a:p>
                  </a:txBody>
                  <a:tcPr marL="55238" marR="552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700" b="0" i="0" u="none" strike="noStrike" cap="none" normalizeH="0" baseline="0" dirty="0" smtClean="0">
                          <a:ln>
                            <a:noFill/>
                          </a:ln>
                          <a:solidFill>
                            <a:schemeClr val="tx1"/>
                          </a:solidFill>
                          <a:effectLst/>
                          <a:latin typeface="Tahoma" pitchFamily="34" charset="0"/>
                          <a:cs typeface="Times New Roman" pitchFamily="18" charset="0"/>
                        </a:rPr>
                        <a:t>2</a:t>
                      </a: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txBody>
                  <a:tcPr marL="55238" marR="552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36387">
                <a:tc>
                  <a:txBody>
                    <a:bodyPr/>
                    <a:lstStyle/>
                    <a:p>
                      <a:pPr marL="95250" marR="0" lvl="0" indent="0" algn="l" defTabSz="914400" rtl="0" eaLnBrk="1" fontAlgn="base" latinLnBrk="0" hangingPunct="1">
                        <a:lnSpc>
                          <a:spcPct val="100000"/>
                        </a:lnSpc>
                        <a:spcBef>
                          <a:spcPct val="0"/>
                        </a:spcBef>
                        <a:spcAft>
                          <a:spcPct val="0"/>
                        </a:spcAft>
                        <a:buClrTx/>
                        <a:buSzTx/>
                        <a:buFontTx/>
                        <a:buNone/>
                        <a:tabLst/>
                      </a:pPr>
                      <a:r>
                        <a:rPr kumimoji="0" lang="de-AT" sz="1700" b="0" i="0" u="none" strike="noStrike" cap="none" normalizeH="0" baseline="0" dirty="0" smtClean="0">
                          <a:ln>
                            <a:noFill/>
                          </a:ln>
                          <a:solidFill>
                            <a:schemeClr val="tx1"/>
                          </a:solidFill>
                          <a:effectLst/>
                          <a:latin typeface="Tahoma" pitchFamily="34" charset="0"/>
                          <a:cs typeface="Times New Roman" pitchFamily="18" charset="0"/>
                        </a:rPr>
                        <a:t>Mindestens 40% der Ergebnissen sind 3.0 oder 4.0 und die restlichen 60% sind nicht weniger als 2.0</a:t>
                      </a:r>
                    </a:p>
                  </a:txBody>
                  <a:tcPr marL="55238" marR="552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CA" sz="1700" b="0" i="0" u="none" strike="noStrike" cap="none" normalizeH="0" baseline="0" dirty="0" smtClean="0">
                          <a:ln>
                            <a:noFill/>
                          </a:ln>
                          <a:solidFill>
                            <a:schemeClr val="tx1"/>
                          </a:solidFill>
                          <a:effectLst/>
                          <a:latin typeface="Tahoma" pitchFamily="34" charset="0"/>
                          <a:cs typeface="Times New Roman" pitchFamily="18" charset="0"/>
                        </a:rPr>
                        <a:t>3</a:t>
                      </a: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txBody>
                  <a:tcPr marL="55238" marR="552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93">
                <a:tc>
                  <a:txBody>
                    <a:bodyPr/>
                    <a:lstStyle/>
                    <a:p>
                      <a:pPr marL="95250" marR="0" lvl="0" indent="0" algn="l" defTabSz="914400" rtl="0" eaLnBrk="1" fontAlgn="base" latinLnBrk="0" hangingPunct="1">
                        <a:lnSpc>
                          <a:spcPct val="100000"/>
                        </a:lnSpc>
                        <a:spcBef>
                          <a:spcPct val="0"/>
                        </a:spcBef>
                        <a:spcAft>
                          <a:spcPct val="0"/>
                        </a:spcAft>
                        <a:buClrTx/>
                        <a:buSzTx/>
                        <a:buFontTx/>
                        <a:buNone/>
                        <a:tabLst/>
                      </a:pPr>
                      <a:r>
                        <a:rPr kumimoji="0" lang="de-AT" sz="1700" b="0" i="0" u="none" strike="noStrike" cap="none" normalizeH="0" baseline="0" dirty="0" smtClean="0">
                          <a:ln>
                            <a:noFill/>
                          </a:ln>
                          <a:solidFill>
                            <a:schemeClr val="tx1"/>
                          </a:solidFill>
                          <a:effectLst/>
                          <a:latin typeface="Tahoma" pitchFamily="34" charset="0"/>
                          <a:cs typeface="Times New Roman" pitchFamily="18" charset="0"/>
                        </a:rPr>
                        <a:t>Mindestens Hälfte der Ergebnisse sind 2.0 oder höher </a:t>
                      </a:r>
                    </a:p>
                  </a:txBody>
                  <a:tcPr marL="55238" marR="552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AT" sz="1700" b="0" i="0" u="none" strike="noStrike" cap="none" normalizeH="0" baseline="0" dirty="0" smtClean="0">
                          <a:ln>
                            <a:noFill/>
                          </a:ln>
                          <a:solidFill>
                            <a:schemeClr val="tx1"/>
                          </a:solidFill>
                          <a:effectLst/>
                          <a:latin typeface="Tahoma" pitchFamily="34" charset="0"/>
                          <a:cs typeface="Times New Roman" pitchFamily="18" charset="0"/>
                        </a:rPr>
                        <a:t>4</a:t>
                      </a:r>
                    </a:p>
                  </a:txBody>
                  <a:tcPr marL="55238" marR="552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8193">
                <a:tc>
                  <a:txBody>
                    <a:bodyPr/>
                    <a:lstStyle/>
                    <a:p>
                      <a:pPr marL="95250" marR="0" lvl="0" indent="0" algn="l" defTabSz="914400" rtl="0" eaLnBrk="1" fontAlgn="base" latinLnBrk="0" hangingPunct="1">
                        <a:lnSpc>
                          <a:spcPct val="100000"/>
                        </a:lnSpc>
                        <a:spcBef>
                          <a:spcPct val="0"/>
                        </a:spcBef>
                        <a:spcAft>
                          <a:spcPct val="0"/>
                        </a:spcAft>
                        <a:buClrTx/>
                        <a:buSzTx/>
                        <a:buFontTx/>
                        <a:buNone/>
                        <a:tabLst/>
                      </a:pPr>
                      <a:r>
                        <a:rPr kumimoji="0" lang="de-DE" sz="1700" b="0" i="0" u="none" strike="noStrike" cap="none" normalizeH="0" baseline="0" dirty="0" smtClean="0">
                          <a:ln>
                            <a:noFill/>
                          </a:ln>
                          <a:solidFill>
                            <a:schemeClr val="tx1"/>
                          </a:solidFill>
                          <a:effectLst/>
                          <a:latin typeface="Tahoma" pitchFamily="34" charset="0"/>
                          <a:cs typeface="Times New Roman" pitchFamily="18" charset="0"/>
                        </a:rPr>
                        <a:t>Mindestens ein Viertel der Ergebnisse sind 2.0 oder höher </a:t>
                      </a:r>
                    </a:p>
                  </a:txBody>
                  <a:tcPr marL="55238" marR="552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de-AT" sz="1700" b="0" i="0" u="none" strike="noStrike" cap="none" normalizeH="0" baseline="0" dirty="0" smtClean="0">
                          <a:ln>
                            <a:noFill/>
                          </a:ln>
                          <a:solidFill>
                            <a:schemeClr val="tx1"/>
                          </a:solidFill>
                          <a:effectLst/>
                          <a:latin typeface="Tahoma" pitchFamily="34" charset="0"/>
                          <a:cs typeface="Times New Roman" pitchFamily="18" charset="0"/>
                        </a:rPr>
                        <a:t>3 G</a:t>
                      </a:r>
                    </a:p>
                  </a:txBody>
                  <a:tcPr marL="55238" marR="552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r>
              <a:tr h="518193">
                <a:tc>
                  <a:txBody>
                    <a:bodyPr/>
                    <a:lstStyle/>
                    <a:p>
                      <a:pPr marL="95250" marR="0" lvl="0" indent="0" algn="l" defTabSz="914400" rtl="0" eaLnBrk="1" fontAlgn="base" latinLnBrk="0" hangingPunct="1">
                        <a:lnSpc>
                          <a:spcPct val="100000"/>
                        </a:lnSpc>
                        <a:spcBef>
                          <a:spcPct val="0"/>
                        </a:spcBef>
                        <a:spcAft>
                          <a:spcPct val="0"/>
                        </a:spcAft>
                        <a:buClrTx/>
                        <a:buSzTx/>
                        <a:buFontTx/>
                        <a:buNone/>
                        <a:tabLst/>
                      </a:pPr>
                      <a:r>
                        <a:rPr kumimoji="0" lang="de-DE" sz="1700" b="0" i="0" u="none" strike="noStrike" cap="none" normalizeH="0" baseline="0" dirty="0" smtClean="0">
                          <a:ln>
                            <a:noFill/>
                          </a:ln>
                          <a:solidFill>
                            <a:schemeClr val="tx1"/>
                          </a:solidFill>
                          <a:effectLst/>
                          <a:latin typeface="Tahoma" pitchFamily="34" charset="0"/>
                          <a:cs typeface="Times New Roman" pitchFamily="18" charset="0"/>
                        </a:rPr>
                        <a:t>Mindestens die Hälfte der Ergebnisse sind 1.0 oder höher </a:t>
                      </a:r>
                      <a:endParaRPr kumimoji="0" lang="de-AT" sz="1700" b="0" i="0" u="none" strike="noStrike" cap="none" normalizeH="0" baseline="0" dirty="0" smtClean="0">
                        <a:ln>
                          <a:noFill/>
                        </a:ln>
                        <a:solidFill>
                          <a:schemeClr val="tx1"/>
                        </a:solidFill>
                        <a:effectLst/>
                        <a:latin typeface="Tahoma" pitchFamily="34" charset="0"/>
                        <a:cs typeface="Times New Roman" pitchFamily="18" charset="0"/>
                      </a:endParaRPr>
                    </a:p>
                  </a:txBody>
                  <a:tcPr marL="55238" marR="552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700" b="0" i="0" u="none" strike="noStrike" cap="none" normalizeH="0" baseline="0" dirty="0" smtClean="0">
                          <a:ln>
                            <a:noFill/>
                          </a:ln>
                          <a:solidFill>
                            <a:schemeClr val="tx1"/>
                          </a:solidFill>
                          <a:effectLst/>
                          <a:latin typeface="Tahoma" pitchFamily="34" charset="0"/>
                          <a:cs typeface="Times New Roman" pitchFamily="18" charset="0"/>
                        </a:rPr>
                        <a:t>4 G</a:t>
                      </a:r>
                    </a:p>
                  </a:txBody>
                  <a:tcPr marL="55238" marR="552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r>
              <a:tr h="518193">
                <a:tc>
                  <a:txBody>
                    <a:bodyPr/>
                    <a:lstStyle/>
                    <a:p>
                      <a:pPr marL="95250" marR="0" lvl="0" indent="0" algn="l" defTabSz="914400" rtl="0" eaLnBrk="1" fontAlgn="base" latinLnBrk="0" hangingPunct="1">
                        <a:lnSpc>
                          <a:spcPct val="100000"/>
                        </a:lnSpc>
                        <a:spcBef>
                          <a:spcPct val="0"/>
                        </a:spcBef>
                        <a:spcAft>
                          <a:spcPct val="0"/>
                        </a:spcAft>
                        <a:buClrTx/>
                        <a:buSzTx/>
                        <a:buFontTx/>
                        <a:buNone/>
                        <a:tabLst/>
                      </a:pPr>
                      <a:r>
                        <a:rPr kumimoji="0" lang="de-DE" sz="1700" b="0" i="0" u="none" strike="noStrike" cap="none" normalizeH="0" baseline="0" dirty="0" smtClean="0">
                          <a:ln>
                            <a:noFill/>
                          </a:ln>
                          <a:solidFill>
                            <a:schemeClr val="tx1"/>
                          </a:solidFill>
                          <a:effectLst/>
                          <a:latin typeface="Tahoma" pitchFamily="34" charset="0"/>
                          <a:cs typeface="Times New Roman" pitchFamily="18" charset="0"/>
                        </a:rPr>
                        <a:t>Mehr als die Hälfte der Ergebnisse sind 1.0 oder weniger </a:t>
                      </a:r>
                    </a:p>
                  </a:txBody>
                  <a:tcPr marL="55238" marR="552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AT" sz="1700" b="0" i="0" u="none" strike="noStrike" cap="none" normalizeH="0" baseline="0" dirty="0" smtClean="0">
                          <a:ln>
                            <a:noFill/>
                          </a:ln>
                          <a:solidFill>
                            <a:schemeClr val="tx1"/>
                          </a:solidFill>
                          <a:effectLst/>
                          <a:latin typeface="Tahoma" pitchFamily="34" charset="0"/>
                          <a:cs typeface="Times New Roman" pitchFamily="18" charset="0"/>
                        </a:rPr>
                        <a:t>5</a:t>
                      </a:r>
                    </a:p>
                  </a:txBody>
                  <a:tcPr marL="55238" marR="5523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CD5B5"/>
                    </a:solidFill>
                  </a:tcPr>
                </a:tc>
              </a:tr>
            </a:tbl>
          </a:graphicData>
        </a:graphic>
      </p:graphicFrame>
    </p:spTree>
    <p:extLst>
      <p:ext uri="{BB962C8B-B14F-4D97-AF65-F5344CB8AC3E}">
        <p14:creationId xmlns:p14="http://schemas.microsoft.com/office/powerpoint/2010/main" val="2511631647"/>
      </p:ext>
    </p:extLst>
  </p:cSld>
  <p:clrMapOvr>
    <a:masterClrMapping/>
  </p:clrMapOvr>
  <p:transition spd="slow">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eaLnBrk="1" hangingPunct="1">
              <a:defRPr/>
            </a:pPr>
            <a:r>
              <a:rPr lang="de-AT" dirty="0" smtClean="0"/>
              <a:t>Leistungsbeurteilung</a:t>
            </a:r>
            <a:br>
              <a:rPr lang="de-AT" dirty="0" smtClean="0"/>
            </a:br>
            <a:r>
              <a:rPr lang="de-AT" dirty="0" smtClean="0"/>
              <a:t>grundlegend - vertieft</a:t>
            </a:r>
            <a:endParaRPr lang="de-AT" dirty="0"/>
          </a:p>
        </p:txBody>
      </p:sp>
      <p:sp>
        <p:nvSpPr>
          <p:cNvPr id="3" name="Textplatzhalter 2"/>
          <p:cNvSpPr>
            <a:spLocks noGrp="1"/>
          </p:cNvSpPr>
          <p:nvPr>
            <p:ph type="body" idx="1"/>
          </p:nvPr>
        </p:nvSpPr>
        <p:spPr/>
        <p:txBody>
          <a:bodyPr/>
          <a:lstStyle/>
          <a:p>
            <a:pPr eaLnBrk="1" hangingPunct="1">
              <a:defRPr/>
            </a:pPr>
            <a:r>
              <a:rPr lang="de-AT" dirty="0" smtClean="0"/>
              <a:t>Andreas SCHUBERT</a:t>
            </a:r>
            <a:endParaRPr lang="de-AT" dirty="0"/>
          </a:p>
        </p:txBody>
      </p:sp>
      <p:sp>
        <p:nvSpPr>
          <p:cNvPr id="414724" name="Textplatzhalter 2"/>
          <p:cNvSpPr txBox="1">
            <a:spLocks/>
          </p:cNvSpPr>
          <p:nvPr/>
        </p:nvSpPr>
        <p:spPr bwMode="auto">
          <a:xfrm>
            <a:off x="755650" y="5661025"/>
            <a:ext cx="7772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rgbClr val="A31A7E"/>
              </a:buClr>
              <a:buFont typeface="Wingdings" pitchFamily="2" charset="2"/>
              <a:buChar char="§"/>
              <a:defRPr sz="2800">
                <a:solidFill>
                  <a:schemeClr val="tx1"/>
                </a:solidFill>
                <a:latin typeface="Calibri" pitchFamily="34" charset="0"/>
              </a:defRPr>
            </a:lvl1pPr>
            <a:lvl2pPr marL="742950" indent="-285750">
              <a:spcBef>
                <a:spcPct val="20000"/>
              </a:spcBef>
              <a:buFont typeface="Arial" pitchFamily="34" charset="0"/>
              <a:buChar char="–"/>
              <a:defRPr sz="2400">
                <a:solidFill>
                  <a:schemeClr val="tx1"/>
                </a:solidFill>
                <a:latin typeface="TheSansCorrespondence"/>
              </a:defRPr>
            </a:lvl2pPr>
            <a:lvl3pPr marL="1143000" indent="-228600">
              <a:spcBef>
                <a:spcPct val="20000"/>
              </a:spcBef>
              <a:buFont typeface="Arial" pitchFamily="34" charset="0"/>
              <a:buChar char="•"/>
              <a:defRPr sz="2400">
                <a:solidFill>
                  <a:schemeClr val="tx1"/>
                </a:solidFill>
                <a:latin typeface="TheSansCorrespondence"/>
              </a:defRPr>
            </a:lvl3pPr>
            <a:lvl4pPr marL="1600200" indent="-228600">
              <a:spcBef>
                <a:spcPct val="20000"/>
              </a:spcBef>
              <a:buFont typeface="Arial" pitchFamily="34" charset="0"/>
              <a:buChar char="–"/>
              <a:defRPr sz="2000">
                <a:solidFill>
                  <a:schemeClr val="tx1"/>
                </a:solidFill>
                <a:latin typeface="TheSansCorrespondence"/>
              </a:defRPr>
            </a:lvl4pPr>
            <a:lvl5pPr marL="2057400" indent="-228600">
              <a:spcBef>
                <a:spcPct val="20000"/>
              </a:spcBef>
              <a:buFont typeface="Arial" pitchFamily="34" charset="0"/>
              <a:buChar char="»"/>
              <a:defRPr sz="2000">
                <a:solidFill>
                  <a:schemeClr val="tx1"/>
                </a:solidFill>
                <a:latin typeface="TheSansCorrespondence"/>
              </a:defRPr>
            </a:lvl5pPr>
            <a:lvl6pPr marL="2514600" indent="-228600" eaLnBrk="0" fontAlgn="base" hangingPunct="0">
              <a:spcBef>
                <a:spcPct val="20000"/>
              </a:spcBef>
              <a:spcAft>
                <a:spcPct val="0"/>
              </a:spcAft>
              <a:buFont typeface="Arial" pitchFamily="34" charset="0"/>
              <a:buChar char="»"/>
              <a:defRPr sz="2000">
                <a:solidFill>
                  <a:schemeClr val="tx1"/>
                </a:solidFill>
                <a:latin typeface="TheSansCorrespondence"/>
              </a:defRPr>
            </a:lvl6pPr>
            <a:lvl7pPr marL="2971800" indent="-228600" eaLnBrk="0" fontAlgn="base" hangingPunct="0">
              <a:spcBef>
                <a:spcPct val="20000"/>
              </a:spcBef>
              <a:spcAft>
                <a:spcPct val="0"/>
              </a:spcAft>
              <a:buFont typeface="Arial" pitchFamily="34" charset="0"/>
              <a:buChar char="»"/>
              <a:defRPr sz="2000">
                <a:solidFill>
                  <a:schemeClr val="tx1"/>
                </a:solidFill>
                <a:latin typeface="TheSansCorrespondence"/>
              </a:defRPr>
            </a:lvl7pPr>
            <a:lvl8pPr marL="3429000" indent="-228600" eaLnBrk="0" fontAlgn="base" hangingPunct="0">
              <a:spcBef>
                <a:spcPct val="20000"/>
              </a:spcBef>
              <a:spcAft>
                <a:spcPct val="0"/>
              </a:spcAft>
              <a:buFont typeface="Arial" pitchFamily="34" charset="0"/>
              <a:buChar char="»"/>
              <a:defRPr sz="2000">
                <a:solidFill>
                  <a:schemeClr val="tx1"/>
                </a:solidFill>
                <a:latin typeface="TheSansCorrespondence"/>
              </a:defRPr>
            </a:lvl8pPr>
            <a:lvl9pPr marL="3886200" indent="-228600" eaLnBrk="0" fontAlgn="base" hangingPunct="0">
              <a:spcBef>
                <a:spcPct val="20000"/>
              </a:spcBef>
              <a:spcAft>
                <a:spcPct val="0"/>
              </a:spcAft>
              <a:buFont typeface="Arial" pitchFamily="34" charset="0"/>
              <a:buChar char="»"/>
              <a:defRPr sz="2000">
                <a:solidFill>
                  <a:schemeClr val="tx1"/>
                </a:solidFill>
                <a:latin typeface="TheSansCorrespondence"/>
              </a:defRPr>
            </a:lvl9pPr>
          </a:lstStyle>
          <a:p>
            <a:pPr fontAlgn="base">
              <a:spcAft>
                <a:spcPct val="0"/>
              </a:spcAft>
              <a:buFont typeface="Wingdings" pitchFamily="2" charset="2"/>
              <a:buNone/>
            </a:pPr>
            <a:r>
              <a:rPr lang="de-AT" altLang="de-DE" sz="2000">
                <a:solidFill>
                  <a:srgbClr val="898989"/>
                </a:solidFill>
                <a:cs typeface="Arial" pitchFamily="34" charset="0"/>
              </a:rPr>
              <a:t>4.RLA - Baden</a:t>
            </a:r>
          </a:p>
        </p:txBody>
      </p:sp>
    </p:spTree>
    <p:extLst>
      <p:ext uri="{BB962C8B-B14F-4D97-AF65-F5344CB8AC3E}">
        <p14:creationId xmlns:p14="http://schemas.microsoft.com/office/powerpoint/2010/main" val="34577407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Inhaltsplatzhalter 2"/>
          <p:cNvSpPr>
            <a:spLocks noGrp="1"/>
          </p:cNvSpPr>
          <p:nvPr>
            <p:ph idx="4294967295"/>
          </p:nvPr>
        </p:nvSpPr>
        <p:spPr>
          <a:xfrm>
            <a:off x="457200" y="1625600"/>
            <a:ext cx="8229600" cy="4500563"/>
          </a:xfrm>
        </p:spPr>
        <p:txBody>
          <a:bodyPr/>
          <a:lstStyle/>
          <a:p>
            <a:pPr marL="0" indent="0" eaLnBrk="1" hangingPunct="1">
              <a:buFont typeface="Wingdings" pitchFamily="2" charset="2"/>
              <a:buNone/>
            </a:pPr>
            <a:r>
              <a:rPr lang="de-AT" altLang="de-DE" sz="2000" smtClean="0"/>
              <a:t>Text der LBVO:</a:t>
            </a:r>
          </a:p>
          <a:p>
            <a:pPr marL="0" indent="0" eaLnBrk="1" hangingPunct="1">
              <a:buFont typeface="Wingdings" pitchFamily="2" charset="2"/>
              <a:buNone/>
            </a:pPr>
            <a:r>
              <a:rPr lang="de-AT" altLang="de-DE" sz="2000" b="1" smtClean="0"/>
              <a:t>Mit „Genügend“ sind Leistungen zu beurteilen, mit denen der Schüler die nach Maßgabe des Lehrplanes gestellten Anforderungen in der Erfassung und in der Anwendung des Lehrstoffes sowie in der Durchführung der Aufgaben in den wesentlichen Bereichen überwiegend erfüllt.</a:t>
            </a:r>
          </a:p>
        </p:txBody>
      </p:sp>
      <p:grpSp>
        <p:nvGrpSpPr>
          <p:cNvPr id="415747" name="Group 8"/>
          <p:cNvGrpSpPr>
            <a:grpSpLocks/>
          </p:cNvGrpSpPr>
          <p:nvPr/>
        </p:nvGrpSpPr>
        <p:grpSpPr bwMode="auto">
          <a:xfrm>
            <a:off x="142875" y="20638"/>
            <a:ext cx="7092950" cy="1400175"/>
            <a:chOff x="680" y="142"/>
            <a:chExt cx="4468" cy="882"/>
          </a:xfrm>
        </p:grpSpPr>
        <p:pic>
          <p:nvPicPr>
            <p:cNvPr id="415748" name="Grafik 5"/>
            <p:cNvPicPr>
              <a:picLocks noChangeAspect="1" noChangeArrowheads="1"/>
            </p:cNvPicPr>
            <p:nvPr/>
          </p:nvPicPr>
          <p:blipFill>
            <a:blip r:embed="rId3">
              <a:extLst>
                <a:ext uri="{28A0092B-C50C-407E-A947-70E740481C1C}">
                  <a14:useLocalDpi xmlns:a14="http://schemas.microsoft.com/office/drawing/2010/main" val="0"/>
                </a:ext>
              </a:extLst>
            </a:blip>
            <a:srcRect l="5463" t="5746" r="33752" b="86942"/>
            <a:stretch>
              <a:fillRect/>
            </a:stretch>
          </p:blipFill>
          <p:spPr bwMode="auto">
            <a:xfrm>
              <a:off x="680" y="142"/>
              <a:ext cx="4468"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5749" name="Grafik 6"/>
            <p:cNvPicPr>
              <a:picLocks noChangeAspect="1" noChangeArrowheads="1"/>
            </p:cNvPicPr>
            <p:nvPr/>
          </p:nvPicPr>
          <p:blipFill>
            <a:blip r:embed="rId3">
              <a:extLst>
                <a:ext uri="{28A0092B-C50C-407E-A947-70E740481C1C}">
                  <a14:useLocalDpi xmlns:a14="http://schemas.microsoft.com/office/drawing/2010/main" val="0"/>
                </a:ext>
              </a:extLst>
            </a:blip>
            <a:srcRect l="6850" t="31094" r="34380" b="57318"/>
            <a:stretch>
              <a:fillRect/>
            </a:stretch>
          </p:blipFill>
          <p:spPr bwMode="auto">
            <a:xfrm>
              <a:off x="680" y="662"/>
              <a:ext cx="444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5750" name="Rectangle 8"/>
            <p:cNvSpPr>
              <a:spLocks noChangeArrowheads="1"/>
            </p:cNvSpPr>
            <p:nvPr/>
          </p:nvSpPr>
          <p:spPr bwMode="auto">
            <a:xfrm>
              <a:off x="884" y="363"/>
              <a:ext cx="340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rgbClr val="A31A7E"/>
                </a:buClr>
                <a:buFont typeface="Wingdings" pitchFamily="2" charset="2"/>
                <a:buChar char="§"/>
                <a:defRPr sz="2800">
                  <a:solidFill>
                    <a:schemeClr val="tx1"/>
                  </a:solidFill>
                  <a:latin typeface="Calibri" pitchFamily="34" charset="0"/>
                </a:defRPr>
              </a:lvl1pPr>
              <a:lvl2pPr marL="742950" indent="-285750">
                <a:spcBef>
                  <a:spcPct val="20000"/>
                </a:spcBef>
                <a:buFont typeface="Arial" pitchFamily="34" charset="0"/>
                <a:buChar char="–"/>
                <a:defRPr sz="2400">
                  <a:solidFill>
                    <a:schemeClr val="tx1"/>
                  </a:solidFill>
                  <a:latin typeface="TheSansCorrespondence"/>
                </a:defRPr>
              </a:lvl2pPr>
              <a:lvl3pPr marL="1143000" indent="-228600">
                <a:spcBef>
                  <a:spcPct val="20000"/>
                </a:spcBef>
                <a:buFont typeface="Arial" pitchFamily="34" charset="0"/>
                <a:buChar char="•"/>
                <a:defRPr sz="2400">
                  <a:solidFill>
                    <a:schemeClr val="tx1"/>
                  </a:solidFill>
                  <a:latin typeface="TheSansCorrespondence"/>
                </a:defRPr>
              </a:lvl3pPr>
              <a:lvl4pPr marL="1600200" indent="-228600">
                <a:spcBef>
                  <a:spcPct val="20000"/>
                </a:spcBef>
                <a:buFont typeface="Arial" pitchFamily="34" charset="0"/>
                <a:buChar char="–"/>
                <a:defRPr sz="2000">
                  <a:solidFill>
                    <a:schemeClr val="tx1"/>
                  </a:solidFill>
                  <a:latin typeface="TheSansCorrespondence"/>
                </a:defRPr>
              </a:lvl4pPr>
              <a:lvl5pPr marL="2057400" indent="-228600">
                <a:spcBef>
                  <a:spcPct val="20000"/>
                </a:spcBef>
                <a:buFont typeface="Arial" pitchFamily="34" charset="0"/>
                <a:buChar char="»"/>
                <a:defRPr sz="2000">
                  <a:solidFill>
                    <a:schemeClr val="tx1"/>
                  </a:solidFill>
                  <a:latin typeface="TheSansCorrespondence"/>
                </a:defRPr>
              </a:lvl5pPr>
              <a:lvl6pPr marL="2514600" indent="-228600" eaLnBrk="0" fontAlgn="base" hangingPunct="0">
                <a:spcBef>
                  <a:spcPct val="20000"/>
                </a:spcBef>
                <a:spcAft>
                  <a:spcPct val="0"/>
                </a:spcAft>
                <a:buFont typeface="Arial" pitchFamily="34" charset="0"/>
                <a:buChar char="»"/>
                <a:defRPr sz="2000">
                  <a:solidFill>
                    <a:schemeClr val="tx1"/>
                  </a:solidFill>
                  <a:latin typeface="TheSansCorrespondence"/>
                </a:defRPr>
              </a:lvl6pPr>
              <a:lvl7pPr marL="2971800" indent="-228600" eaLnBrk="0" fontAlgn="base" hangingPunct="0">
                <a:spcBef>
                  <a:spcPct val="20000"/>
                </a:spcBef>
                <a:spcAft>
                  <a:spcPct val="0"/>
                </a:spcAft>
                <a:buFont typeface="Arial" pitchFamily="34" charset="0"/>
                <a:buChar char="»"/>
                <a:defRPr sz="2000">
                  <a:solidFill>
                    <a:schemeClr val="tx1"/>
                  </a:solidFill>
                  <a:latin typeface="TheSansCorrespondence"/>
                </a:defRPr>
              </a:lvl7pPr>
              <a:lvl8pPr marL="3429000" indent="-228600" eaLnBrk="0" fontAlgn="base" hangingPunct="0">
                <a:spcBef>
                  <a:spcPct val="20000"/>
                </a:spcBef>
                <a:spcAft>
                  <a:spcPct val="0"/>
                </a:spcAft>
                <a:buFont typeface="Arial" pitchFamily="34" charset="0"/>
                <a:buChar char="»"/>
                <a:defRPr sz="2000">
                  <a:solidFill>
                    <a:schemeClr val="tx1"/>
                  </a:solidFill>
                  <a:latin typeface="TheSansCorrespondence"/>
                </a:defRPr>
              </a:lvl8pPr>
              <a:lvl9pPr marL="3886200" indent="-228600" eaLnBrk="0" fontAlgn="base" hangingPunct="0">
                <a:spcBef>
                  <a:spcPct val="20000"/>
                </a:spcBef>
                <a:spcAft>
                  <a:spcPct val="0"/>
                </a:spcAft>
                <a:buFont typeface="Arial" pitchFamily="34" charset="0"/>
                <a:buChar char="»"/>
                <a:defRPr sz="2000">
                  <a:solidFill>
                    <a:schemeClr val="tx1"/>
                  </a:solidFill>
                  <a:latin typeface="TheSansCorrespondence"/>
                </a:defRPr>
              </a:lvl9pPr>
            </a:lstStyle>
            <a:p>
              <a:pPr algn="ctr" fontAlgn="base">
                <a:spcBef>
                  <a:spcPct val="0"/>
                </a:spcBef>
                <a:spcAft>
                  <a:spcPct val="0"/>
                </a:spcAft>
                <a:buClrTx/>
                <a:buFontTx/>
                <a:buNone/>
              </a:pPr>
              <a:r>
                <a:rPr lang="de-DE" altLang="de-DE" sz="3200">
                  <a:solidFill>
                    <a:srgbClr val="1F497D"/>
                  </a:solidFill>
                  <a:latin typeface="Arial" pitchFamily="34" charset="0"/>
                  <a:cs typeface="Arial" pitchFamily="34" charset="0"/>
                </a:rPr>
                <a:t>(Vertieft) Genügend</a:t>
              </a:r>
              <a:endParaRPr lang="de-AT" altLang="de-DE" sz="3200">
                <a:solidFill>
                  <a:srgbClr val="1F497D"/>
                </a:solidFill>
                <a:latin typeface="Arial" pitchFamily="34" charset="0"/>
                <a:cs typeface="Arial" pitchFamily="34" charset="0"/>
              </a:endParaRPr>
            </a:p>
          </p:txBody>
        </p:sp>
      </p:grpSp>
    </p:spTree>
    <p:extLst>
      <p:ext uri="{BB962C8B-B14F-4D97-AF65-F5344CB8AC3E}">
        <p14:creationId xmlns:p14="http://schemas.microsoft.com/office/powerpoint/2010/main" val="3703648609"/>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Inhaltsplatzhalter 2"/>
          <p:cNvSpPr>
            <a:spLocks noGrp="1"/>
          </p:cNvSpPr>
          <p:nvPr>
            <p:ph idx="4294967295"/>
          </p:nvPr>
        </p:nvSpPr>
        <p:spPr>
          <a:xfrm>
            <a:off x="457200" y="1625600"/>
            <a:ext cx="8229600" cy="4500563"/>
          </a:xfrm>
        </p:spPr>
        <p:txBody>
          <a:bodyPr/>
          <a:lstStyle/>
          <a:p>
            <a:pPr marL="0" indent="0" eaLnBrk="1" hangingPunct="1">
              <a:buFont typeface="Wingdings" pitchFamily="2" charset="2"/>
              <a:buNone/>
            </a:pPr>
            <a:r>
              <a:rPr lang="de-AT" altLang="de-DE" sz="2000" b="1" smtClean="0"/>
              <a:t>A) Mindestens ein Viertel der Ergebnisse sind 2.0 oder höher und die restlichen Ergebnisse sind nicht weniger als 1.0.</a:t>
            </a:r>
          </a:p>
          <a:p>
            <a:pPr marL="0" indent="0" eaLnBrk="1" hangingPunct="1">
              <a:buFont typeface="Wingdings" pitchFamily="2" charset="2"/>
              <a:buNone/>
            </a:pPr>
            <a:endParaRPr lang="de-AT" altLang="de-DE" sz="2000" b="1" smtClean="0"/>
          </a:p>
          <a:p>
            <a:pPr marL="0" indent="0" eaLnBrk="1" hangingPunct="1">
              <a:buFont typeface="Wingdings" pitchFamily="2" charset="2"/>
              <a:buNone/>
            </a:pPr>
            <a:r>
              <a:rPr lang="de-AT" altLang="de-DE" sz="2000" b="1" smtClean="0"/>
              <a:t>B) In allen wesentlichen Handlungsbereichen liegen überwiegend Ergebnisse vor, die Belege für Leistungen sind, die mit Hilfe erbracht wurden (z.B. „1.0“ bzw. „D“), die Eigenständigkeit fehlt in einem oder zwei wesentlichen Handlungsbereichen, was zum Teil durch Stärken in anderen Bereichen kompensiert wird. Es gibt Belege dafür, dass der Schüler/die Schüler vertraute, weniger komplexer Aufgaben eigenständig lösen kann.</a:t>
            </a:r>
          </a:p>
          <a:p>
            <a:pPr marL="0" indent="0" eaLnBrk="1" hangingPunct="1">
              <a:buFont typeface="Wingdings" pitchFamily="2" charset="2"/>
              <a:buNone/>
            </a:pPr>
            <a:endParaRPr lang="de-AT" altLang="de-DE" sz="2000" smtClean="0"/>
          </a:p>
          <a:p>
            <a:pPr marL="0" indent="0" eaLnBrk="1" hangingPunct="1">
              <a:buFont typeface="Wingdings" pitchFamily="2" charset="2"/>
              <a:buNone/>
            </a:pPr>
            <a:r>
              <a:rPr lang="de-AT" altLang="de-DE" sz="2000" b="1" smtClean="0"/>
              <a:t>Es liegen daher insgesamt Belege vor, die das Aussprechen von „Befriedigend in grundlegender Allgemeinbildung“ rechtfertigen.</a:t>
            </a:r>
          </a:p>
        </p:txBody>
      </p:sp>
      <p:grpSp>
        <p:nvGrpSpPr>
          <p:cNvPr id="417795" name="Group 8"/>
          <p:cNvGrpSpPr>
            <a:grpSpLocks/>
          </p:cNvGrpSpPr>
          <p:nvPr/>
        </p:nvGrpSpPr>
        <p:grpSpPr bwMode="auto">
          <a:xfrm>
            <a:off x="142875" y="20638"/>
            <a:ext cx="7092950" cy="1400175"/>
            <a:chOff x="680" y="142"/>
            <a:chExt cx="4468" cy="882"/>
          </a:xfrm>
        </p:grpSpPr>
        <p:pic>
          <p:nvPicPr>
            <p:cNvPr id="417796" name="Grafik 5"/>
            <p:cNvPicPr>
              <a:picLocks noChangeAspect="1" noChangeArrowheads="1"/>
            </p:cNvPicPr>
            <p:nvPr/>
          </p:nvPicPr>
          <p:blipFill>
            <a:blip r:embed="rId3">
              <a:extLst>
                <a:ext uri="{28A0092B-C50C-407E-A947-70E740481C1C}">
                  <a14:useLocalDpi xmlns:a14="http://schemas.microsoft.com/office/drawing/2010/main" val="0"/>
                </a:ext>
              </a:extLst>
            </a:blip>
            <a:srcRect l="5463" t="5746" r="33752" b="86942"/>
            <a:stretch>
              <a:fillRect/>
            </a:stretch>
          </p:blipFill>
          <p:spPr bwMode="auto">
            <a:xfrm>
              <a:off x="680" y="142"/>
              <a:ext cx="4468"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7797" name="Grafik 6"/>
            <p:cNvPicPr>
              <a:picLocks noChangeAspect="1" noChangeArrowheads="1"/>
            </p:cNvPicPr>
            <p:nvPr/>
          </p:nvPicPr>
          <p:blipFill>
            <a:blip r:embed="rId3">
              <a:extLst>
                <a:ext uri="{28A0092B-C50C-407E-A947-70E740481C1C}">
                  <a14:useLocalDpi xmlns:a14="http://schemas.microsoft.com/office/drawing/2010/main" val="0"/>
                </a:ext>
              </a:extLst>
            </a:blip>
            <a:srcRect l="6850" t="31094" r="34380" b="57318"/>
            <a:stretch>
              <a:fillRect/>
            </a:stretch>
          </p:blipFill>
          <p:spPr bwMode="auto">
            <a:xfrm>
              <a:off x="680" y="662"/>
              <a:ext cx="444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7798" name="Rectangle 8"/>
            <p:cNvSpPr>
              <a:spLocks noChangeArrowheads="1"/>
            </p:cNvSpPr>
            <p:nvPr/>
          </p:nvSpPr>
          <p:spPr bwMode="auto">
            <a:xfrm>
              <a:off x="884" y="363"/>
              <a:ext cx="340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rgbClr val="A31A7E"/>
                </a:buClr>
                <a:buFont typeface="Wingdings" pitchFamily="2" charset="2"/>
                <a:buChar char="§"/>
                <a:defRPr sz="2800">
                  <a:solidFill>
                    <a:schemeClr val="tx1"/>
                  </a:solidFill>
                  <a:latin typeface="Calibri" pitchFamily="34" charset="0"/>
                </a:defRPr>
              </a:lvl1pPr>
              <a:lvl2pPr marL="742950" indent="-285750">
                <a:spcBef>
                  <a:spcPct val="20000"/>
                </a:spcBef>
                <a:buFont typeface="Arial" pitchFamily="34" charset="0"/>
                <a:buChar char="–"/>
                <a:defRPr sz="2400">
                  <a:solidFill>
                    <a:schemeClr val="tx1"/>
                  </a:solidFill>
                  <a:latin typeface="TheSansCorrespondence"/>
                </a:defRPr>
              </a:lvl2pPr>
              <a:lvl3pPr marL="1143000" indent="-228600">
                <a:spcBef>
                  <a:spcPct val="20000"/>
                </a:spcBef>
                <a:buFont typeface="Arial" pitchFamily="34" charset="0"/>
                <a:buChar char="•"/>
                <a:defRPr sz="2400">
                  <a:solidFill>
                    <a:schemeClr val="tx1"/>
                  </a:solidFill>
                  <a:latin typeface="TheSansCorrespondence"/>
                </a:defRPr>
              </a:lvl3pPr>
              <a:lvl4pPr marL="1600200" indent="-228600">
                <a:spcBef>
                  <a:spcPct val="20000"/>
                </a:spcBef>
                <a:buFont typeface="Arial" pitchFamily="34" charset="0"/>
                <a:buChar char="–"/>
                <a:defRPr sz="2000">
                  <a:solidFill>
                    <a:schemeClr val="tx1"/>
                  </a:solidFill>
                  <a:latin typeface="TheSansCorrespondence"/>
                </a:defRPr>
              </a:lvl4pPr>
              <a:lvl5pPr marL="2057400" indent="-228600">
                <a:spcBef>
                  <a:spcPct val="20000"/>
                </a:spcBef>
                <a:buFont typeface="Arial" pitchFamily="34" charset="0"/>
                <a:buChar char="»"/>
                <a:defRPr sz="2000">
                  <a:solidFill>
                    <a:schemeClr val="tx1"/>
                  </a:solidFill>
                  <a:latin typeface="TheSansCorrespondence"/>
                </a:defRPr>
              </a:lvl5pPr>
              <a:lvl6pPr marL="2514600" indent="-228600" eaLnBrk="0" fontAlgn="base" hangingPunct="0">
                <a:spcBef>
                  <a:spcPct val="20000"/>
                </a:spcBef>
                <a:spcAft>
                  <a:spcPct val="0"/>
                </a:spcAft>
                <a:buFont typeface="Arial" pitchFamily="34" charset="0"/>
                <a:buChar char="»"/>
                <a:defRPr sz="2000">
                  <a:solidFill>
                    <a:schemeClr val="tx1"/>
                  </a:solidFill>
                  <a:latin typeface="TheSansCorrespondence"/>
                </a:defRPr>
              </a:lvl6pPr>
              <a:lvl7pPr marL="2971800" indent="-228600" eaLnBrk="0" fontAlgn="base" hangingPunct="0">
                <a:spcBef>
                  <a:spcPct val="20000"/>
                </a:spcBef>
                <a:spcAft>
                  <a:spcPct val="0"/>
                </a:spcAft>
                <a:buFont typeface="Arial" pitchFamily="34" charset="0"/>
                <a:buChar char="»"/>
                <a:defRPr sz="2000">
                  <a:solidFill>
                    <a:schemeClr val="tx1"/>
                  </a:solidFill>
                  <a:latin typeface="TheSansCorrespondence"/>
                </a:defRPr>
              </a:lvl7pPr>
              <a:lvl8pPr marL="3429000" indent="-228600" eaLnBrk="0" fontAlgn="base" hangingPunct="0">
                <a:spcBef>
                  <a:spcPct val="20000"/>
                </a:spcBef>
                <a:spcAft>
                  <a:spcPct val="0"/>
                </a:spcAft>
                <a:buFont typeface="Arial" pitchFamily="34" charset="0"/>
                <a:buChar char="»"/>
                <a:defRPr sz="2000">
                  <a:solidFill>
                    <a:schemeClr val="tx1"/>
                  </a:solidFill>
                  <a:latin typeface="TheSansCorrespondence"/>
                </a:defRPr>
              </a:lvl8pPr>
              <a:lvl9pPr marL="3886200" indent="-228600" eaLnBrk="0" fontAlgn="base" hangingPunct="0">
                <a:spcBef>
                  <a:spcPct val="20000"/>
                </a:spcBef>
                <a:spcAft>
                  <a:spcPct val="0"/>
                </a:spcAft>
                <a:buFont typeface="Arial" pitchFamily="34" charset="0"/>
                <a:buChar char="»"/>
                <a:defRPr sz="2000">
                  <a:solidFill>
                    <a:schemeClr val="tx1"/>
                  </a:solidFill>
                  <a:latin typeface="TheSansCorrespondence"/>
                </a:defRPr>
              </a:lvl9pPr>
            </a:lstStyle>
            <a:p>
              <a:pPr algn="ctr" fontAlgn="base">
                <a:spcBef>
                  <a:spcPct val="0"/>
                </a:spcBef>
                <a:spcAft>
                  <a:spcPct val="0"/>
                </a:spcAft>
                <a:buClrTx/>
                <a:buFontTx/>
                <a:buNone/>
              </a:pPr>
              <a:r>
                <a:rPr lang="de-DE" altLang="de-DE" sz="3200">
                  <a:solidFill>
                    <a:srgbClr val="1F497D"/>
                  </a:solidFill>
                  <a:latin typeface="Arial" pitchFamily="34" charset="0"/>
                  <a:cs typeface="Arial" pitchFamily="34" charset="0"/>
                </a:rPr>
                <a:t>Grundlegend Befriedigend</a:t>
              </a:r>
              <a:endParaRPr lang="de-AT" altLang="de-DE" sz="3200">
                <a:solidFill>
                  <a:srgbClr val="1F497D"/>
                </a:solidFill>
                <a:latin typeface="Arial" pitchFamily="34" charset="0"/>
                <a:cs typeface="Arial" pitchFamily="34" charset="0"/>
              </a:endParaRPr>
            </a:p>
          </p:txBody>
        </p:sp>
      </p:grpSp>
    </p:spTree>
    <p:extLst>
      <p:ext uri="{BB962C8B-B14F-4D97-AF65-F5344CB8AC3E}">
        <p14:creationId xmlns:p14="http://schemas.microsoft.com/office/powerpoint/2010/main" val="4104821488"/>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Inhaltsplatzhalter 2"/>
          <p:cNvSpPr>
            <a:spLocks noGrp="1"/>
          </p:cNvSpPr>
          <p:nvPr>
            <p:ph idx="4294967295"/>
          </p:nvPr>
        </p:nvSpPr>
        <p:spPr>
          <a:xfrm>
            <a:off x="457200" y="1625600"/>
            <a:ext cx="8229600" cy="4500563"/>
          </a:xfrm>
        </p:spPr>
        <p:txBody>
          <a:bodyPr/>
          <a:lstStyle/>
          <a:p>
            <a:pPr marL="0" indent="0" eaLnBrk="1" hangingPunct="1">
              <a:buFont typeface="Wingdings" pitchFamily="2" charset="2"/>
              <a:buNone/>
            </a:pPr>
            <a:r>
              <a:rPr lang="de-AT" altLang="de-DE" sz="2000" b="1" smtClean="0"/>
              <a:t>A) Mindestens Dreiviertel der Ergebnisse sind 1.0 oder 1.5 und die restlichen Ergebnisse sind nicht weniger als 0,5.</a:t>
            </a:r>
          </a:p>
          <a:p>
            <a:pPr marL="0" indent="0" eaLnBrk="1" hangingPunct="1">
              <a:buFont typeface="Wingdings" pitchFamily="2" charset="2"/>
              <a:buNone/>
            </a:pPr>
            <a:endParaRPr lang="de-AT" altLang="de-DE" sz="2000" b="1" smtClean="0"/>
          </a:p>
          <a:p>
            <a:pPr marL="0" indent="0" eaLnBrk="1" hangingPunct="1">
              <a:buFont typeface="Wingdings" pitchFamily="2" charset="2"/>
              <a:buNone/>
            </a:pPr>
            <a:r>
              <a:rPr lang="de-AT" altLang="de-DE" sz="2000" b="1" smtClean="0"/>
              <a:t>B) In allen wesentlichen Handlungsbereichen liegen überwiegend Leistungsergebnisse vor, die mit Hilfe erbracht wurden (z.B. „1.0“ bzw. „D“).</a:t>
            </a:r>
          </a:p>
          <a:p>
            <a:pPr marL="0" indent="0" eaLnBrk="1" hangingPunct="1">
              <a:buFont typeface="Wingdings" pitchFamily="2" charset="2"/>
              <a:buNone/>
            </a:pPr>
            <a:r>
              <a:rPr lang="de-AT" altLang="de-DE" sz="2000" b="1" smtClean="0"/>
              <a:t>Die Eigenständigkeit ist in zwei oder mehreren wesentlichen Handlungsbereichen nicht vorhanden. Es gibt allerdings Belege dafür, dass der Schüler/die Schüler vertraute, weniger komplexer Aufgaben eigenständig lösen kann.</a:t>
            </a:r>
          </a:p>
          <a:p>
            <a:pPr marL="0" indent="0" eaLnBrk="1" hangingPunct="1">
              <a:buFont typeface="Wingdings" pitchFamily="2" charset="2"/>
              <a:buNone/>
            </a:pPr>
            <a:endParaRPr lang="de-AT" altLang="de-DE" sz="2000" b="1" smtClean="0"/>
          </a:p>
          <a:p>
            <a:pPr marL="0" indent="0" eaLnBrk="1" hangingPunct="1">
              <a:buFont typeface="Wingdings" pitchFamily="2" charset="2"/>
              <a:buNone/>
            </a:pPr>
            <a:r>
              <a:rPr lang="de-AT" altLang="de-DE" sz="2000" b="1" smtClean="0"/>
              <a:t>Es liegen daher insgesamt Belege vor, die das Aussprechen von „Genügend in grundlegender Allgemeinbildung“ rechtfertigen.</a:t>
            </a:r>
          </a:p>
        </p:txBody>
      </p:sp>
      <p:grpSp>
        <p:nvGrpSpPr>
          <p:cNvPr id="419843" name="Group 8"/>
          <p:cNvGrpSpPr>
            <a:grpSpLocks/>
          </p:cNvGrpSpPr>
          <p:nvPr/>
        </p:nvGrpSpPr>
        <p:grpSpPr bwMode="auto">
          <a:xfrm>
            <a:off x="142875" y="20638"/>
            <a:ext cx="7092950" cy="1400175"/>
            <a:chOff x="680" y="142"/>
            <a:chExt cx="4468" cy="882"/>
          </a:xfrm>
        </p:grpSpPr>
        <p:pic>
          <p:nvPicPr>
            <p:cNvPr id="419844" name="Grafik 5"/>
            <p:cNvPicPr>
              <a:picLocks noChangeAspect="1" noChangeArrowheads="1"/>
            </p:cNvPicPr>
            <p:nvPr/>
          </p:nvPicPr>
          <p:blipFill>
            <a:blip r:embed="rId3">
              <a:extLst>
                <a:ext uri="{28A0092B-C50C-407E-A947-70E740481C1C}">
                  <a14:useLocalDpi xmlns:a14="http://schemas.microsoft.com/office/drawing/2010/main" val="0"/>
                </a:ext>
              </a:extLst>
            </a:blip>
            <a:srcRect l="5463" t="5746" r="33752" b="86942"/>
            <a:stretch>
              <a:fillRect/>
            </a:stretch>
          </p:blipFill>
          <p:spPr bwMode="auto">
            <a:xfrm>
              <a:off x="680" y="142"/>
              <a:ext cx="4468"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45" name="Grafik 6"/>
            <p:cNvPicPr>
              <a:picLocks noChangeAspect="1" noChangeArrowheads="1"/>
            </p:cNvPicPr>
            <p:nvPr/>
          </p:nvPicPr>
          <p:blipFill>
            <a:blip r:embed="rId3">
              <a:extLst>
                <a:ext uri="{28A0092B-C50C-407E-A947-70E740481C1C}">
                  <a14:useLocalDpi xmlns:a14="http://schemas.microsoft.com/office/drawing/2010/main" val="0"/>
                </a:ext>
              </a:extLst>
            </a:blip>
            <a:srcRect l="6850" t="31094" r="34380" b="57318"/>
            <a:stretch>
              <a:fillRect/>
            </a:stretch>
          </p:blipFill>
          <p:spPr bwMode="auto">
            <a:xfrm>
              <a:off x="680" y="662"/>
              <a:ext cx="444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46" name="Rectangle 8"/>
            <p:cNvSpPr>
              <a:spLocks noChangeArrowheads="1"/>
            </p:cNvSpPr>
            <p:nvPr/>
          </p:nvSpPr>
          <p:spPr bwMode="auto">
            <a:xfrm>
              <a:off x="884" y="363"/>
              <a:ext cx="340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lr>
                  <a:srgbClr val="A31A7E"/>
                </a:buClr>
                <a:buFont typeface="Wingdings" pitchFamily="2" charset="2"/>
                <a:buChar char="§"/>
                <a:defRPr sz="2800">
                  <a:solidFill>
                    <a:schemeClr val="tx1"/>
                  </a:solidFill>
                  <a:latin typeface="Calibri" pitchFamily="34" charset="0"/>
                </a:defRPr>
              </a:lvl1pPr>
              <a:lvl2pPr marL="742950" indent="-285750">
                <a:spcBef>
                  <a:spcPct val="20000"/>
                </a:spcBef>
                <a:buFont typeface="Arial" pitchFamily="34" charset="0"/>
                <a:buChar char="–"/>
                <a:defRPr sz="2400">
                  <a:solidFill>
                    <a:schemeClr val="tx1"/>
                  </a:solidFill>
                  <a:latin typeface="TheSansCorrespondence"/>
                </a:defRPr>
              </a:lvl2pPr>
              <a:lvl3pPr marL="1143000" indent="-228600">
                <a:spcBef>
                  <a:spcPct val="20000"/>
                </a:spcBef>
                <a:buFont typeface="Arial" pitchFamily="34" charset="0"/>
                <a:buChar char="•"/>
                <a:defRPr sz="2400">
                  <a:solidFill>
                    <a:schemeClr val="tx1"/>
                  </a:solidFill>
                  <a:latin typeface="TheSansCorrespondence"/>
                </a:defRPr>
              </a:lvl3pPr>
              <a:lvl4pPr marL="1600200" indent="-228600">
                <a:spcBef>
                  <a:spcPct val="20000"/>
                </a:spcBef>
                <a:buFont typeface="Arial" pitchFamily="34" charset="0"/>
                <a:buChar char="–"/>
                <a:defRPr sz="2000">
                  <a:solidFill>
                    <a:schemeClr val="tx1"/>
                  </a:solidFill>
                  <a:latin typeface="TheSansCorrespondence"/>
                </a:defRPr>
              </a:lvl4pPr>
              <a:lvl5pPr marL="2057400" indent="-228600">
                <a:spcBef>
                  <a:spcPct val="20000"/>
                </a:spcBef>
                <a:buFont typeface="Arial" pitchFamily="34" charset="0"/>
                <a:buChar char="»"/>
                <a:defRPr sz="2000">
                  <a:solidFill>
                    <a:schemeClr val="tx1"/>
                  </a:solidFill>
                  <a:latin typeface="TheSansCorrespondence"/>
                </a:defRPr>
              </a:lvl5pPr>
              <a:lvl6pPr marL="2514600" indent="-228600" eaLnBrk="0" fontAlgn="base" hangingPunct="0">
                <a:spcBef>
                  <a:spcPct val="20000"/>
                </a:spcBef>
                <a:spcAft>
                  <a:spcPct val="0"/>
                </a:spcAft>
                <a:buFont typeface="Arial" pitchFamily="34" charset="0"/>
                <a:buChar char="»"/>
                <a:defRPr sz="2000">
                  <a:solidFill>
                    <a:schemeClr val="tx1"/>
                  </a:solidFill>
                  <a:latin typeface="TheSansCorrespondence"/>
                </a:defRPr>
              </a:lvl6pPr>
              <a:lvl7pPr marL="2971800" indent="-228600" eaLnBrk="0" fontAlgn="base" hangingPunct="0">
                <a:spcBef>
                  <a:spcPct val="20000"/>
                </a:spcBef>
                <a:spcAft>
                  <a:spcPct val="0"/>
                </a:spcAft>
                <a:buFont typeface="Arial" pitchFamily="34" charset="0"/>
                <a:buChar char="»"/>
                <a:defRPr sz="2000">
                  <a:solidFill>
                    <a:schemeClr val="tx1"/>
                  </a:solidFill>
                  <a:latin typeface="TheSansCorrespondence"/>
                </a:defRPr>
              </a:lvl7pPr>
              <a:lvl8pPr marL="3429000" indent="-228600" eaLnBrk="0" fontAlgn="base" hangingPunct="0">
                <a:spcBef>
                  <a:spcPct val="20000"/>
                </a:spcBef>
                <a:spcAft>
                  <a:spcPct val="0"/>
                </a:spcAft>
                <a:buFont typeface="Arial" pitchFamily="34" charset="0"/>
                <a:buChar char="»"/>
                <a:defRPr sz="2000">
                  <a:solidFill>
                    <a:schemeClr val="tx1"/>
                  </a:solidFill>
                  <a:latin typeface="TheSansCorrespondence"/>
                </a:defRPr>
              </a:lvl8pPr>
              <a:lvl9pPr marL="3886200" indent="-228600" eaLnBrk="0" fontAlgn="base" hangingPunct="0">
                <a:spcBef>
                  <a:spcPct val="20000"/>
                </a:spcBef>
                <a:spcAft>
                  <a:spcPct val="0"/>
                </a:spcAft>
                <a:buFont typeface="Arial" pitchFamily="34" charset="0"/>
                <a:buChar char="»"/>
                <a:defRPr sz="2000">
                  <a:solidFill>
                    <a:schemeClr val="tx1"/>
                  </a:solidFill>
                  <a:latin typeface="TheSansCorrespondence"/>
                </a:defRPr>
              </a:lvl9pPr>
            </a:lstStyle>
            <a:p>
              <a:pPr algn="ctr" fontAlgn="base">
                <a:spcBef>
                  <a:spcPct val="0"/>
                </a:spcBef>
                <a:spcAft>
                  <a:spcPct val="0"/>
                </a:spcAft>
                <a:buClrTx/>
                <a:buFontTx/>
                <a:buNone/>
              </a:pPr>
              <a:r>
                <a:rPr lang="de-DE" altLang="de-DE" sz="3200">
                  <a:solidFill>
                    <a:srgbClr val="1F497D"/>
                  </a:solidFill>
                  <a:latin typeface="Arial" pitchFamily="34" charset="0"/>
                  <a:cs typeface="Arial" pitchFamily="34" charset="0"/>
                </a:rPr>
                <a:t>Grundlegend Genügend</a:t>
              </a:r>
              <a:endParaRPr lang="de-AT" altLang="de-DE" sz="3200">
                <a:solidFill>
                  <a:srgbClr val="1F497D"/>
                </a:solidFill>
                <a:latin typeface="Arial" pitchFamily="34" charset="0"/>
                <a:cs typeface="Arial" pitchFamily="34" charset="0"/>
              </a:endParaRPr>
            </a:p>
          </p:txBody>
        </p:sp>
      </p:grpSp>
    </p:spTree>
    <p:extLst>
      <p:ext uri="{BB962C8B-B14F-4D97-AF65-F5344CB8AC3E}">
        <p14:creationId xmlns:p14="http://schemas.microsoft.com/office/powerpoint/2010/main" val="1303533884"/>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3"/>
          <p:cNvSpPr>
            <a:spLocks noGrp="1" noChangeArrowheads="1"/>
          </p:cNvSpPr>
          <p:nvPr>
            <p:ph type="body" idx="4294967295"/>
          </p:nvPr>
        </p:nvSpPr>
        <p:spPr/>
        <p:txBody>
          <a:bodyPr/>
          <a:lstStyle/>
          <a:p>
            <a:pPr>
              <a:lnSpc>
                <a:spcPct val="130000"/>
              </a:lnSpc>
              <a:spcBef>
                <a:spcPct val="45000"/>
              </a:spcBef>
            </a:pPr>
            <a:r>
              <a:rPr lang="de-AT" altLang="de-DE" sz="2000" smtClean="0"/>
              <a:t>Die Schülerin oder der Schüler holt sich von der Lehrperson in Eigeninitiative Hinweise zum Lösen einer „komplexeren“ Aufgabenstellung. </a:t>
            </a:r>
          </a:p>
          <a:p>
            <a:pPr>
              <a:lnSpc>
                <a:spcPct val="130000"/>
              </a:lnSpc>
              <a:spcBef>
                <a:spcPct val="45000"/>
              </a:spcBef>
            </a:pPr>
            <a:r>
              <a:rPr lang="de-AT" altLang="de-DE" sz="2000" smtClean="0"/>
              <a:t>Die Lehrperson kann der Schülerin / dem Schüler Hilfestellungen in einem kurzen Gespräch bzw. in Form einer schriftlichen „Musteraufgabe“ geben. Die Schülerin / der Schüler kann die Erlaubnis bekommen, im Heft (Buch) nachzuschlagen.</a:t>
            </a:r>
          </a:p>
          <a:p>
            <a:pPr>
              <a:lnSpc>
                <a:spcPct val="130000"/>
              </a:lnSpc>
              <a:spcBef>
                <a:spcPct val="45000"/>
              </a:spcBef>
            </a:pPr>
            <a:r>
              <a:rPr lang="de-DE" altLang="de-DE" sz="2000" smtClean="0"/>
              <a:t>Kultur der 2. Chance</a:t>
            </a:r>
          </a:p>
        </p:txBody>
      </p:sp>
      <p:pic>
        <p:nvPicPr>
          <p:cNvPr id="425987" name="Picture 5" descr="logo_2chance%20neu"/>
          <p:cNvPicPr>
            <a:picLocks noChangeAspect="1" noChangeArrowheads="1"/>
          </p:cNvPicPr>
          <p:nvPr/>
        </p:nvPicPr>
        <p:blipFill>
          <a:blip r:embed="rId3">
            <a:extLst>
              <a:ext uri="{28A0092B-C50C-407E-A947-70E740481C1C}">
                <a14:useLocalDpi xmlns:a14="http://schemas.microsoft.com/office/drawing/2010/main" val="0"/>
              </a:ext>
            </a:extLst>
          </a:blip>
          <a:srcRect b="14688"/>
          <a:stretch>
            <a:fillRect/>
          </a:stretch>
        </p:blipFill>
        <p:spPr bwMode="auto">
          <a:xfrm>
            <a:off x="6048375" y="4833938"/>
            <a:ext cx="1728788"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988" name="Rectangle 6"/>
          <p:cNvSpPr>
            <a:spLocks noChangeArrowheads="1"/>
          </p:cNvSpPr>
          <p:nvPr/>
        </p:nvSpPr>
        <p:spPr bwMode="auto">
          <a:xfrm>
            <a:off x="719138" y="234950"/>
            <a:ext cx="71659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0" fontAlgn="base" hangingPunct="0">
              <a:spcBef>
                <a:spcPct val="0"/>
              </a:spcBef>
              <a:spcAft>
                <a:spcPct val="0"/>
              </a:spcAft>
              <a:buFontTx/>
              <a:buNone/>
            </a:pPr>
            <a:r>
              <a:rPr lang="de-AT" altLang="de-DE" b="1">
                <a:solidFill>
                  <a:srgbClr val="CC0099"/>
                </a:solidFill>
                <a:latin typeface="TheSansCorrespondence"/>
                <a:ea typeface="Calibri" pitchFamily="34" charset="0"/>
                <a:cs typeface="Times New Roman" pitchFamily="18" charset="0"/>
              </a:rPr>
              <a:t>M</a:t>
            </a:r>
            <a:r>
              <a:rPr lang="de-AT" altLang="de-DE" b="1">
                <a:solidFill>
                  <a:srgbClr val="CC0099"/>
                </a:solidFill>
                <a:ea typeface="Calibri" pitchFamily="34" charset="0"/>
                <a:cs typeface="Times New Roman" pitchFamily="18" charset="0"/>
              </a:rPr>
              <a:t>ö</a:t>
            </a:r>
            <a:r>
              <a:rPr lang="de-AT" altLang="de-DE" b="1">
                <a:solidFill>
                  <a:srgbClr val="CC0099"/>
                </a:solidFill>
                <a:latin typeface="TheSansCorrespondence"/>
                <a:ea typeface="Calibri" pitchFamily="34" charset="0"/>
                <a:cs typeface="Times New Roman" pitchFamily="18" charset="0"/>
              </a:rPr>
              <a:t>glichkeiten der Hilfestellung f</a:t>
            </a:r>
            <a:r>
              <a:rPr lang="de-AT" altLang="de-DE" b="1">
                <a:solidFill>
                  <a:srgbClr val="CC0099"/>
                </a:solidFill>
                <a:ea typeface="Calibri" pitchFamily="34" charset="0"/>
                <a:cs typeface="Times New Roman" pitchFamily="18" charset="0"/>
              </a:rPr>
              <a:t>ü</a:t>
            </a:r>
            <a:r>
              <a:rPr lang="de-AT" altLang="de-DE" b="1">
                <a:solidFill>
                  <a:srgbClr val="CC0099"/>
                </a:solidFill>
                <a:latin typeface="TheSansCorrespondence"/>
                <a:ea typeface="Calibri" pitchFamily="34" charset="0"/>
                <a:cs typeface="Times New Roman" pitchFamily="18" charset="0"/>
              </a:rPr>
              <a:t>r 1.0 Leistungen</a:t>
            </a:r>
            <a:r>
              <a:rPr lang="de-DE" altLang="de-DE" sz="1800">
                <a:solidFill>
                  <a:srgbClr val="CC0099"/>
                </a:solidFill>
                <a:ea typeface="Calibri" pitchFamily="34" charset="0"/>
                <a:cs typeface="Times New Roman" pitchFamily="18" charset="0"/>
              </a:rPr>
              <a:t> </a:t>
            </a:r>
          </a:p>
        </p:txBody>
      </p:sp>
    </p:spTree>
    <p:extLst>
      <p:ext uri="{BB962C8B-B14F-4D97-AF65-F5344CB8AC3E}">
        <p14:creationId xmlns:p14="http://schemas.microsoft.com/office/powerpoint/2010/main" val="3094560678"/>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74466">
                                            <p:txEl>
                                              <p:pRg st="0" end="0"/>
                                            </p:txEl>
                                          </p:spTgt>
                                        </p:tgtEl>
                                        <p:attrNameLst>
                                          <p:attrName>style.visibility</p:attrName>
                                        </p:attrNameLst>
                                      </p:cBhvr>
                                      <p:to>
                                        <p:strVal val="visible"/>
                                      </p:to>
                                    </p:set>
                                    <p:anim calcmode="lin" valueType="num">
                                      <p:cBhvr>
                                        <p:cTn id="7" dur="500" fill="hold"/>
                                        <p:tgtEl>
                                          <p:spTgt spid="57446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7446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74466">
                                            <p:txEl>
                                              <p:pRg st="1" end="1"/>
                                            </p:txEl>
                                          </p:spTgt>
                                        </p:tgtEl>
                                        <p:attrNameLst>
                                          <p:attrName>style.visibility</p:attrName>
                                        </p:attrNameLst>
                                      </p:cBhvr>
                                      <p:to>
                                        <p:strVal val="visible"/>
                                      </p:to>
                                    </p:set>
                                    <p:anim calcmode="lin" valueType="num">
                                      <p:cBhvr>
                                        <p:cTn id="13" dur="500" fill="hold"/>
                                        <p:tgtEl>
                                          <p:spTgt spid="574466">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7446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74466">
                                            <p:txEl>
                                              <p:pRg st="2" end="2"/>
                                            </p:txEl>
                                          </p:spTgt>
                                        </p:tgtEl>
                                        <p:attrNameLst>
                                          <p:attrName>style.visibility</p:attrName>
                                        </p:attrNameLst>
                                      </p:cBhvr>
                                      <p:to>
                                        <p:strVal val="visible"/>
                                      </p:to>
                                    </p:set>
                                    <p:anim calcmode="lin" valueType="num">
                                      <p:cBhvr>
                                        <p:cTn id="19" dur="500" fill="hold"/>
                                        <p:tgtEl>
                                          <p:spTgt spid="57446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7446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6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idx="4294967295"/>
          </p:nvPr>
        </p:nvSpPr>
        <p:spPr/>
        <p:txBody>
          <a:bodyPr/>
          <a:lstStyle/>
          <a:p>
            <a:pPr eaLnBrk="1" hangingPunct="1"/>
            <a:r>
              <a:rPr lang="de-AT" altLang="de-DE" sz="3200" smtClean="0">
                <a:solidFill>
                  <a:srgbClr val="CC0099"/>
                </a:solidFill>
              </a:rPr>
              <a:t>Eine Kultur der 2. Chance wird angestrebt</a:t>
            </a:r>
            <a:endParaRPr lang="de-DE" altLang="de-DE" sz="3200" smtClean="0">
              <a:solidFill>
                <a:srgbClr val="CC0099"/>
              </a:solidFill>
            </a:endParaRPr>
          </a:p>
        </p:txBody>
      </p:sp>
      <p:sp>
        <p:nvSpPr>
          <p:cNvPr id="428035" name="Rectangle 3"/>
          <p:cNvSpPr>
            <a:spLocks noGrp="1" noChangeArrowheads="1"/>
          </p:cNvSpPr>
          <p:nvPr>
            <p:ph type="body" idx="4294967295"/>
          </p:nvPr>
        </p:nvSpPr>
        <p:spPr>
          <a:xfrm>
            <a:off x="457200" y="1600200"/>
            <a:ext cx="4799013" cy="4384675"/>
          </a:xfrm>
        </p:spPr>
        <p:txBody>
          <a:bodyPr/>
          <a:lstStyle/>
          <a:p>
            <a:pPr eaLnBrk="1" hangingPunct="1">
              <a:lnSpc>
                <a:spcPct val="120000"/>
              </a:lnSpc>
            </a:pPr>
            <a:r>
              <a:rPr lang="de-DE" altLang="de-DE" sz="2400" smtClean="0"/>
              <a:t>Führerscheinprüfung</a:t>
            </a:r>
          </a:p>
          <a:p>
            <a:pPr eaLnBrk="1" hangingPunct="1">
              <a:lnSpc>
                <a:spcPct val="120000"/>
              </a:lnSpc>
            </a:pPr>
            <a:r>
              <a:rPr lang="de-DE" altLang="de-DE" sz="2400" smtClean="0"/>
              <a:t>LBVO §20:</a:t>
            </a:r>
            <a:r>
              <a:rPr lang="de-DE" altLang="de-DE" sz="1600" smtClean="0"/>
              <a:t> Den Beurteilungen der Leistungen eines Schülers in einem Unterrichtsgegenstand für eine ganze Schulstufe hat der Lehrer alle vom Schüler im betreffenden Unterrichtsjahr  erbrachten Leistungen zugrunde zu legen, </a:t>
            </a:r>
            <a:r>
              <a:rPr lang="de-DE" altLang="de-DE" sz="2400" b="1" smtClean="0">
                <a:solidFill>
                  <a:srgbClr val="CC0099"/>
                </a:solidFill>
              </a:rPr>
              <a:t>wobei dem zuletzt erreichten Leistungsstand das größere Gewicht zuzumessen ist</a:t>
            </a:r>
            <a:r>
              <a:rPr lang="de-DE" altLang="de-DE" sz="2400" smtClean="0">
                <a:solidFill>
                  <a:srgbClr val="CC0099"/>
                </a:solidFill>
              </a:rPr>
              <a:t>…</a:t>
            </a:r>
          </a:p>
        </p:txBody>
      </p:sp>
      <p:pic>
        <p:nvPicPr>
          <p:cNvPr id="428036" name="Picture 5" descr="logo_2chance%20neu"/>
          <p:cNvPicPr>
            <a:picLocks noChangeAspect="1" noChangeArrowheads="1"/>
          </p:cNvPicPr>
          <p:nvPr/>
        </p:nvPicPr>
        <p:blipFill>
          <a:blip r:embed="rId3" cstate="print">
            <a:extLst>
              <a:ext uri="{28A0092B-C50C-407E-A947-70E740481C1C}">
                <a14:useLocalDpi xmlns:a14="http://schemas.microsoft.com/office/drawing/2010/main" val="0"/>
              </a:ext>
            </a:extLst>
          </a:blip>
          <a:srcRect b="14688"/>
          <a:stretch>
            <a:fillRect/>
          </a:stretch>
        </p:blipFill>
        <p:spPr bwMode="auto">
          <a:xfrm>
            <a:off x="5327650" y="2060575"/>
            <a:ext cx="335597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533680"/>
      </p:ext>
    </p:extLst>
  </p:cSld>
  <p:clrMapOvr>
    <a:masterClrMapping/>
  </p:clrMapOvr>
  <p:transition spd="slow">
    <p:circl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Titel 1"/>
          <p:cNvSpPr>
            <a:spLocks noGrp="1"/>
          </p:cNvSpPr>
          <p:nvPr>
            <p:ph type="title" idx="4294967295"/>
          </p:nvPr>
        </p:nvSpPr>
        <p:spPr>
          <a:xfrm>
            <a:off x="431800" y="800100"/>
            <a:ext cx="8229600" cy="1755775"/>
          </a:xfrm>
        </p:spPr>
        <p:txBody>
          <a:bodyPr/>
          <a:lstStyle/>
          <a:p>
            <a:r>
              <a:rPr lang="de-DE" altLang="de-DE" sz="1600" smtClean="0"/>
              <a:t>Das Kompetenzdiagramm als Form der Dokumentation von Leistungsentwicklung und Lernfortschritt wurde in 14 Studien untersucht und die Ergebnisse waren überraschend. Das Kompetenzdiagramm hatte eine statistisch signifikante positive Wirkung auf die Leistungsentwicklung der Schüler/innen (vgl.: </a:t>
            </a:r>
            <a:r>
              <a:rPr lang="de-DE" altLang="de-DE" sz="1600" i="1" smtClean="0"/>
              <a:t>Schlichtherle, Weiskopf-Prantner, Westfall-Greiter</a:t>
            </a:r>
            <a:r>
              <a:rPr lang="de-DE" altLang="de-DE" sz="1600" smtClean="0"/>
              <a:t>, 2013).</a:t>
            </a:r>
            <a:endParaRPr lang="de-DE" altLang="de-DE" smtClean="0"/>
          </a:p>
        </p:txBody>
      </p:sp>
      <p:pic>
        <p:nvPicPr>
          <p:cNvPr id="430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00" y="2852738"/>
            <a:ext cx="7453313" cy="264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2031786"/>
      </p:ext>
    </p:extLst>
  </p:cSld>
  <p:clrMapOvr>
    <a:masterClrMapping/>
  </p:clrMapOvr>
  <p:transition spd="slow">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08274" name="Group 18"/>
          <p:cNvGraphicFramePr>
            <a:graphicFrameLocks noGrp="1"/>
          </p:cNvGraphicFramePr>
          <p:nvPr/>
        </p:nvGraphicFramePr>
        <p:xfrm>
          <a:off x="684213" y="441325"/>
          <a:ext cx="7993062" cy="5567363"/>
        </p:xfrm>
        <a:graphic>
          <a:graphicData uri="http://schemas.openxmlformats.org/drawingml/2006/table">
            <a:tbl>
              <a:tblPr/>
              <a:tblGrid>
                <a:gridCol w="3997325"/>
                <a:gridCol w="3995737"/>
              </a:tblGrid>
              <a:tr h="1646465">
                <a:tc>
                  <a:txBody>
                    <a:bodyPr/>
                    <a:lstStyle>
                      <a:lvl1pPr marL="180975" indent="-1809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180975" marR="0" lvl="0" indent="-180975"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smtClean="0">
                          <a:ln>
                            <a:noFill/>
                          </a:ln>
                          <a:solidFill>
                            <a:srgbClr val="CC0099"/>
                          </a:solidFill>
                          <a:effectLst/>
                          <a:latin typeface="Arial" panose="020B0604020202020204" pitchFamily="34" charset="0"/>
                        </a:rPr>
                        <a:t>Wissen</a:t>
                      </a:r>
                    </a:p>
                    <a:p>
                      <a:pPr marL="180975" marR="0" lvl="0" indent="-180975" algn="l" defTabSz="914400" rtl="0" eaLnBrk="1" fontAlgn="base" latinLnBrk="0" hangingPunct="1">
                        <a:lnSpc>
                          <a:spcPct val="100000"/>
                        </a:lnSpc>
                        <a:spcBef>
                          <a:spcPct val="0"/>
                        </a:spcBef>
                        <a:spcAft>
                          <a:spcPct val="0"/>
                        </a:spcAft>
                        <a:buClrTx/>
                        <a:buSzTx/>
                        <a:buFontTx/>
                        <a:buNone/>
                        <a:tabLst/>
                      </a:pPr>
                      <a:r>
                        <a:rPr kumimoji="0" lang="de-AT" altLang="de-DE"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Die Schüler/innen wissen, </a:t>
                      </a:r>
                    </a:p>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de-AT" altLang="de-DE"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wie sie eine Wertetabelle erstellen, </a:t>
                      </a:r>
                    </a:p>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de-AT" altLang="de-DE"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wie sie Wertepaare in ein Koordinatensystem eintragen, </a:t>
                      </a:r>
                    </a:p>
                    <a:p>
                      <a:pPr marL="180975" marR="0" lvl="0" indent="-180975" algn="l" defTabSz="914400" rtl="0" eaLnBrk="1" fontAlgn="base" latinLnBrk="0" hangingPunct="1">
                        <a:lnSpc>
                          <a:spcPct val="100000"/>
                        </a:lnSpc>
                        <a:spcBef>
                          <a:spcPct val="0"/>
                        </a:spcBef>
                        <a:spcAft>
                          <a:spcPct val="0"/>
                        </a:spcAft>
                        <a:buClrTx/>
                        <a:buSzTx/>
                        <a:buFontTx/>
                        <a:buChar char="•"/>
                        <a:tabLst/>
                      </a:pPr>
                      <a:r>
                        <a:rPr kumimoji="0" lang="de-AT" altLang="de-DE"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dass Variable allgemeine Sachverhalte beschreiben,…</a:t>
                      </a:r>
                      <a:r>
                        <a:rPr kumimoji="0" lang="de-DE" altLang="de-DE" sz="1400" b="0" i="0" u="none" strike="noStrike" cap="none" normalizeH="0" baseline="0" dirty="0" smtClean="0">
                          <a:ln>
                            <a:noFill/>
                          </a:ln>
                          <a:solidFill>
                            <a:schemeClr val="tx1"/>
                          </a:solidFill>
                          <a:effectLst/>
                          <a:latin typeface="Arial" panose="020B0604020202020204" pitchFamily="34" charset="0"/>
                        </a:rPr>
                        <a:t> </a:t>
                      </a: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marL="177800" indent="-177800">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177800" marR="0" lvl="0" indent="-177800" algn="l" defTabSz="914400" rtl="0" eaLnBrk="1" fontAlgn="base" latinLnBrk="0" hangingPunct="1">
                        <a:lnSpc>
                          <a:spcPct val="100000"/>
                        </a:lnSpc>
                        <a:spcBef>
                          <a:spcPct val="20000"/>
                        </a:spcBef>
                        <a:spcAft>
                          <a:spcPct val="0"/>
                        </a:spcAft>
                        <a:buClrTx/>
                        <a:buSzTx/>
                        <a:buFontTx/>
                        <a:buNone/>
                        <a:tabLst/>
                      </a:pPr>
                      <a:endParaRPr kumimoji="0" lang="de-AT" altLang="de-DE"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smtClean="0">
                          <a:ln>
                            <a:noFill/>
                          </a:ln>
                          <a:solidFill>
                            <a:srgbClr val="CC0099"/>
                          </a:solidFill>
                          <a:effectLst/>
                          <a:latin typeface="Arial" panose="020B0604020202020204" pitchFamily="34" charset="0"/>
                          <a:ea typeface="Times New Roman" panose="02020603050405020304" pitchFamily="18" charset="0"/>
                          <a:cs typeface="Arial" panose="020B0604020202020204" pitchFamily="34" charset="0"/>
                        </a:rPr>
                        <a:t>Tun Können</a:t>
                      </a:r>
                      <a:r>
                        <a:rPr kumimoji="0" lang="de-DE" altLang="de-DE" sz="1400" b="1" i="0" u="none" strike="noStrike" cap="none" normalizeH="0" baseline="0" dirty="0" smtClean="0">
                          <a:ln>
                            <a:noFill/>
                          </a:ln>
                          <a:solidFill>
                            <a:srgbClr val="CC0099"/>
                          </a:solidFill>
                          <a:effectLst/>
                          <a:latin typeface="Arial" panose="020B0604020202020204" pitchFamily="34" charset="0"/>
                          <a:ea typeface="Times New Roman" panose="02020603050405020304" pitchFamily="18" charset="0"/>
                          <a:cs typeface="Arial" panose="020B0604020202020204" pitchFamily="34" charset="0"/>
                        </a:rPr>
                        <a:t> (in der Lebensbewältigung)</a:t>
                      </a:r>
                    </a:p>
                    <a:p>
                      <a:pPr marL="177800" marR="0" lvl="0" indent="-177800" algn="l" defTabSz="914400" rtl="0" eaLnBrk="1" fontAlgn="base" latinLnBrk="0" hangingPunct="1">
                        <a:lnSpc>
                          <a:spcPct val="100000"/>
                        </a:lnSpc>
                        <a:spcBef>
                          <a:spcPct val="0"/>
                        </a:spcBef>
                        <a:spcAft>
                          <a:spcPct val="0"/>
                        </a:spcAft>
                        <a:buClrTx/>
                        <a:buSzTx/>
                        <a:buFontTx/>
                        <a:buNone/>
                        <a:tabLst/>
                      </a:pPr>
                      <a:r>
                        <a:rPr kumimoji="0" lang="de-AT" altLang="de-DE"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Die Schüler/innen können regelhafte Zusammenhänge aus ihrem Lebensalltag mit Worten, Wertetabellen, Funktionsgraphen, Gleichungen darstellen bzw. die Darstellung von einem „Sprachmittel“ in ein anderes transferieren.</a:t>
                      </a:r>
                    </a:p>
                    <a:p>
                      <a:pPr marL="177800" marR="0" lvl="0" indent="-177800" algn="l" defTabSz="914400" rtl="0" eaLnBrk="1" fontAlgn="base" latinLnBrk="0" hangingPunct="1">
                        <a:lnSpc>
                          <a:spcPct val="100000"/>
                        </a:lnSpc>
                        <a:spcBef>
                          <a:spcPct val="0"/>
                        </a:spcBef>
                        <a:spcAft>
                          <a:spcPct val="0"/>
                        </a:spcAft>
                        <a:buClrTx/>
                        <a:buSzTx/>
                        <a:buFontTx/>
                        <a:buNone/>
                        <a:tabLst/>
                      </a:pPr>
                      <a:endParaRPr kumimoji="0" lang="de-AT" altLang="de-DE"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0" lang="de-AT" altLang="de-DE"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Sie können aus vorgegebenen Wertetabellen, Graphen, Gleichungen Informationen entnehmen.</a:t>
                      </a:r>
                    </a:p>
                    <a:p>
                      <a:pPr marL="177800" marR="0" lvl="0" indent="-177800" algn="l" defTabSz="914400" rtl="0" eaLnBrk="1" fontAlgn="base" latinLnBrk="0" hangingPunct="1">
                        <a:lnSpc>
                          <a:spcPct val="100000"/>
                        </a:lnSpc>
                        <a:spcBef>
                          <a:spcPct val="0"/>
                        </a:spcBef>
                        <a:spcAft>
                          <a:spcPct val="0"/>
                        </a:spcAft>
                        <a:buClrTx/>
                        <a:buSzTx/>
                        <a:buFontTx/>
                        <a:buNone/>
                        <a:tabLst/>
                      </a:pPr>
                      <a:endParaRPr kumimoji="0" lang="de-AT" altLang="de-DE"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0"/>
                        </a:spcBef>
                        <a:spcAft>
                          <a:spcPct val="0"/>
                        </a:spcAft>
                        <a:buClrTx/>
                        <a:buSzTx/>
                        <a:buFontTx/>
                        <a:buNone/>
                        <a:tabLst/>
                      </a:pPr>
                      <a:r>
                        <a:rPr kumimoji="0" lang="de-AT" altLang="de-DE"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Sie können aus  Funktionsgrafen  (in Zeitungen, Fachzeitschriften, Internet,…) Informationen entnehmen.</a:t>
                      </a:r>
                      <a:endParaRPr kumimoji="0" lang="de-AT" altLang="de-DE"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177800" marR="0" lvl="0" indent="-17780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57022">
                <a:tc>
                  <a:txBody>
                    <a:bodyPr/>
                    <a:lstStyle>
                      <a:lvl1pPr marL="180975" indent="-180975">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180975" marR="0" lvl="0" indent="-180975" algn="l" defTabSz="914400" rtl="0" eaLnBrk="1" fontAlgn="base" latinLnBrk="0" hangingPunct="1">
                        <a:lnSpc>
                          <a:spcPct val="100000"/>
                        </a:lnSpc>
                        <a:spcBef>
                          <a:spcPct val="20000"/>
                        </a:spcBef>
                        <a:spcAft>
                          <a:spcPct val="0"/>
                        </a:spcAft>
                        <a:buClrTx/>
                        <a:buSzTx/>
                        <a:buFontTx/>
                        <a:buNone/>
                        <a:tabLst/>
                      </a:pPr>
                      <a:r>
                        <a:rPr kumimoji="0" lang="de-DE" altLang="de-DE" sz="1800" b="1" i="0" u="none" strike="noStrike" cap="none" normalizeH="0" baseline="0" dirty="0" smtClean="0">
                          <a:ln>
                            <a:noFill/>
                          </a:ln>
                          <a:solidFill>
                            <a:srgbClr val="CC0099"/>
                          </a:solidFill>
                          <a:effectLst/>
                          <a:latin typeface="Arial" panose="020B0604020202020204" pitchFamily="34" charset="0"/>
                        </a:rPr>
                        <a:t>Verstehen (=Kernideen)</a:t>
                      </a:r>
                    </a:p>
                    <a:p>
                      <a:pPr marL="180975" marR="0" lvl="0" indent="-180975" algn="l" defTabSz="914400" rtl="0" eaLnBrk="1" fontAlgn="base" latinLnBrk="0" hangingPunct="1">
                        <a:lnSpc>
                          <a:spcPct val="100000"/>
                        </a:lnSpc>
                        <a:spcBef>
                          <a:spcPct val="20000"/>
                        </a:spcBef>
                        <a:spcAft>
                          <a:spcPct val="0"/>
                        </a:spcAft>
                        <a:buClrTx/>
                        <a:buSzTx/>
                        <a:buFontTx/>
                        <a:buNone/>
                        <a:tabLst/>
                      </a:pPr>
                      <a:r>
                        <a:rPr kumimoji="0" lang="de-AT" altLang="de-DE"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Die Schüler/innen verstehen, </a:t>
                      </a:r>
                    </a:p>
                    <a:p>
                      <a:pPr marL="180975" marR="0" lvl="0" indent="-180975" algn="l" defTabSz="914400" rtl="0" eaLnBrk="1" fontAlgn="base" latinLnBrk="0" hangingPunct="1">
                        <a:lnSpc>
                          <a:spcPct val="100000"/>
                        </a:lnSpc>
                        <a:spcBef>
                          <a:spcPct val="20000"/>
                        </a:spcBef>
                        <a:spcAft>
                          <a:spcPct val="0"/>
                        </a:spcAft>
                        <a:buClrTx/>
                        <a:buSzTx/>
                        <a:buFontTx/>
                        <a:buChar char="•"/>
                        <a:tabLst/>
                      </a:pPr>
                      <a:r>
                        <a:rPr kumimoji="0" lang="de-AT" altLang="de-DE"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dass Mathematik eine „Sprache“ und somit Kommunikationsmittel ist, </a:t>
                      </a:r>
                    </a:p>
                    <a:p>
                      <a:pPr marL="180975" marR="0" lvl="0" indent="-180975" algn="l" defTabSz="914400" rtl="0" eaLnBrk="1" fontAlgn="base" latinLnBrk="0" hangingPunct="1">
                        <a:lnSpc>
                          <a:spcPct val="100000"/>
                        </a:lnSpc>
                        <a:spcBef>
                          <a:spcPct val="20000"/>
                        </a:spcBef>
                        <a:spcAft>
                          <a:spcPct val="0"/>
                        </a:spcAft>
                        <a:buClrTx/>
                        <a:buSzTx/>
                        <a:buFontTx/>
                        <a:buChar char="•"/>
                        <a:tabLst/>
                      </a:pPr>
                      <a:r>
                        <a:rPr kumimoji="0" lang="de-AT" altLang="de-DE" sz="1400" b="0"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dass Rechengeschichten, Wertetabellen, Funktionsgraphen, Gleichungen verschiedene „Sprachmittel“ sind, mit denen regelhafte Zusammenhänge beschrieben werden können,…</a:t>
                      </a:r>
                    </a:p>
                    <a:p>
                      <a:pPr marL="180975" marR="0" lvl="0" indent="-180975"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dirty="0" smtClean="0">
                        <a:ln>
                          <a:noFill/>
                        </a:ln>
                        <a:solidFill>
                          <a:schemeClr val="tx1"/>
                        </a:solidFill>
                        <a:effectLst/>
                        <a:latin typeface="Arial" panose="020B0604020202020204"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GB"/>
                    </a:p>
                  </a:txBody>
                  <a:tcPr/>
                </a:tc>
              </a:tr>
              <a:tr h="1463876">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400" b="1" i="0" u="none" strike="noStrike" cap="none" normalizeH="0" baseline="0" smtClean="0">
                          <a:ln>
                            <a:noFill/>
                          </a:ln>
                          <a:solidFill>
                            <a:schemeClr val="tx1"/>
                          </a:solidFill>
                          <a:effectLst/>
                          <a:latin typeface="Arial" panose="020B0604020202020204" pitchFamily="34" charset="0"/>
                        </a:rPr>
                        <a:t>Person</a:t>
                      </a:r>
                      <a:r>
                        <a:rPr kumimoji="0" lang="de-DE" altLang="de-DE" sz="1400" b="0" i="0" u="none" strike="noStrike" cap="none" normalizeH="0" baseline="0" smtClean="0">
                          <a:ln>
                            <a:noFill/>
                          </a:ln>
                          <a:solidFill>
                            <a:schemeClr val="tx1"/>
                          </a:solidFill>
                          <a:effectLst/>
                          <a:latin typeface="Arial" panose="020B0604020202020204" pitchFamily="34" charset="0"/>
                        </a:rPr>
                        <a:t> (optional)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400" b="0" i="0" u="none" strike="noStrike" cap="none" normalizeH="0" baseline="0" smtClean="0">
                          <a:ln>
                            <a:noFill/>
                          </a:ln>
                          <a:solidFill>
                            <a:schemeClr val="tx1"/>
                          </a:solidFill>
                          <a:effectLst/>
                          <a:latin typeface="Arial" panose="020B0604020202020204" pitchFamily="34" charset="0"/>
                        </a:rPr>
                        <a:t>Die Lernenden werden einen persönlichen Zugang/Anschluss finden und erleben indem sie: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smtClean="0">
                        <a:ln>
                          <a:noFill/>
                        </a:ln>
                        <a:solidFill>
                          <a:schemeClr val="tx1"/>
                        </a:solidFill>
                        <a:effectLst/>
                        <a:latin typeface="Arial" panose="020B0604020202020204" pitchFamily="34"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marL="742950" indent="-285750">
                        <a:spcBef>
                          <a:spcPct val="20000"/>
                        </a:spcBef>
                        <a:defRPr sz="2400">
                          <a:solidFill>
                            <a:schemeClr val="tx1"/>
                          </a:solidFill>
                          <a:latin typeface="Arial" panose="020B0604020202020204" pitchFamily="34" charset="0"/>
                        </a:defRPr>
                      </a:lvl2pPr>
                      <a:lvl3pPr marL="1143000" indent="-228600">
                        <a:spcBef>
                          <a:spcPct val="20000"/>
                        </a:spcBef>
                        <a:defRPr sz="2000">
                          <a:solidFill>
                            <a:schemeClr val="tx1"/>
                          </a:solidFill>
                          <a:latin typeface="Arial" panose="020B0604020202020204" pitchFamily="34" charset="0"/>
                        </a:defRPr>
                      </a:lvl3pPr>
                      <a:lvl4pPr marL="1600200" indent="-228600">
                        <a:spcBef>
                          <a:spcPct val="20000"/>
                        </a:spcBef>
                        <a:defRPr>
                          <a:solidFill>
                            <a:schemeClr val="tx1"/>
                          </a:solidFill>
                          <a:latin typeface="Arial" panose="020B0604020202020204" pitchFamily="34" charset="0"/>
                        </a:defRPr>
                      </a:lvl4pPr>
                      <a:lvl5pPr marL="2057400" indent="-22860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de-DE" altLang="de-DE" sz="1400" b="1" i="0" u="none" strike="noStrike" cap="none" normalizeH="0" baseline="0" smtClean="0">
                          <a:ln>
                            <a:noFill/>
                          </a:ln>
                          <a:solidFill>
                            <a:schemeClr val="tx1"/>
                          </a:solidFill>
                          <a:effectLst/>
                          <a:latin typeface="Arial" panose="020B0604020202020204" pitchFamily="34" charset="0"/>
                        </a:rPr>
                        <a:t>Gruppe</a:t>
                      </a:r>
                      <a:r>
                        <a:rPr kumimoji="0" lang="de-DE" altLang="de-DE" sz="1400" b="0" i="0" u="none" strike="noStrike" cap="none" normalizeH="0" baseline="0" smtClean="0">
                          <a:ln>
                            <a:noFill/>
                          </a:ln>
                          <a:solidFill>
                            <a:schemeClr val="tx1"/>
                          </a:solidFill>
                          <a:effectLst/>
                          <a:latin typeface="Arial" panose="020B0604020202020204" pitchFamily="34" charset="0"/>
                        </a:rPr>
                        <a:t> (optional)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de-AT" altLang="de-DE" sz="14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Die Lernenden werden gemeinsam…. </a:t>
                      </a:r>
                      <a:endParaRPr kumimoji="0" lang="de-AT" altLang="de-DE" sz="14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de-DE" altLang="de-DE" sz="1400" b="0" i="0" u="none" strike="noStrike" cap="none" normalizeH="0" baseline="0" smtClean="0">
                        <a:ln>
                          <a:noFill/>
                        </a:ln>
                        <a:solidFill>
                          <a:schemeClr val="tx1"/>
                        </a:solidFill>
                        <a:effectLst/>
                        <a:latin typeface="Arial" panose="020B0604020202020204" pitchFamily="34"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02164961"/>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608274"/>
                                        </p:tgtEl>
                                        <p:attrNameLst>
                                          <p:attrName>style.visibility</p:attrName>
                                        </p:attrNameLst>
                                      </p:cBhvr>
                                      <p:to>
                                        <p:strVal val="visible"/>
                                      </p:to>
                                    </p:set>
                                    <p:anim calcmode="lin" valueType="num">
                                      <p:cBhvr>
                                        <p:cTn id="7" dur="500" fill="hold"/>
                                        <p:tgtEl>
                                          <p:spTgt spid="608274"/>
                                        </p:tgtEl>
                                        <p:attrNameLst>
                                          <p:attrName>ppt_w</p:attrName>
                                        </p:attrNameLst>
                                      </p:cBhvr>
                                      <p:tavLst>
                                        <p:tav tm="0">
                                          <p:val>
                                            <p:fltVal val="0"/>
                                          </p:val>
                                        </p:tav>
                                        <p:tav tm="100000">
                                          <p:val>
                                            <p:strVal val="#ppt_w"/>
                                          </p:val>
                                        </p:tav>
                                      </p:tavLst>
                                    </p:anim>
                                    <p:anim calcmode="lin" valueType="num">
                                      <p:cBhvr>
                                        <p:cTn id="8" dur="500" fill="hold"/>
                                        <p:tgtEl>
                                          <p:spTgt spid="6082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hteck 1"/>
          <p:cNvSpPr>
            <a:spLocks noChangeArrowheads="1"/>
          </p:cNvSpPr>
          <p:nvPr/>
        </p:nvSpPr>
        <p:spPr bwMode="auto">
          <a:xfrm>
            <a:off x="787400" y="549275"/>
            <a:ext cx="7705725"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lnSpc>
                <a:spcPct val="150000"/>
              </a:lnSpc>
              <a:spcAft>
                <a:spcPct val="0"/>
              </a:spcAft>
              <a:buFontTx/>
              <a:buNone/>
            </a:pPr>
            <a:r>
              <a:rPr lang="de-DE" altLang="de-DE" sz="4000" b="1">
                <a:solidFill>
                  <a:srgbClr val="CC0099"/>
                </a:solidFill>
                <a:cs typeface="Arial" pitchFamily="34" charset="0"/>
              </a:rPr>
              <a:t>Wissen</a:t>
            </a:r>
          </a:p>
          <a:p>
            <a:pPr fontAlgn="base">
              <a:lnSpc>
                <a:spcPct val="150000"/>
              </a:lnSpc>
              <a:spcBef>
                <a:spcPct val="0"/>
              </a:spcBef>
              <a:spcAft>
                <a:spcPct val="0"/>
              </a:spcAft>
              <a:buFontTx/>
              <a:buNone/>
            </a:pPr>
            <a:r>
              <a:rPr lang="de-AT" altLang="de-DE">
                <a:solidFill>
                  <a:srgbClr val="000000"/>
                </a:solidFill>
                <a:ea typeface="Times New Roman" pitchFamily="18" charset="0"/>
                <a:cs typeface="Arial" pitchFamily="34" charset="0"/>
              </a:rPr>
              <a:t>Die Schüler/innen wissen, </a:t>
            </a:r>
          </a:p>
          <a:p>
            <a:pPr fontAlgn="base">
              <a:lnSpc>
                <a:spcPct val="150000"/>
              </a:lnSpc>
              <a:spcBef>
                <a:spcPct val="0"/>
              </a:spcBef>
              <a:spcAft>
                <a:spcPct val="0"/>
              </a:spcAft>
            </a:pPr>
            <a:r>
              <a:rPr lang="de-AT" altLang="de-DE">
                <a:solidFill>
                  <a:srgbClr val="000000"/>
                </a:solidFill>
                <a:ea typeface="Times New Roman" pitchFamily="18" charset="0"/>
                <a:cs typeface="Arial" pitchFamily="34" charset="0"/>
              </a:rPr>
              <a:t>wie sie eine Wertetabelle erstellen, </a:t>
            </a:r>
          </a:p>
          <a:p>
            <a:pPr fontAlgn="base">
              <a:lnSpc>
                <a:spcPct val="150000"/>
              </a:lnSpc>
              <a:spcBef>
                <a:spcPct val="0"/>
              </a:spcBef>
              <a:spcAft>
                <a:spcPct val="0"/>
              </a:spcAft>
            </a:pPr>
            <a:r>
              <a:rPr lang="de-AT" altLang="de-DE">
                <a:solidFill>
                  <a:srgbClr val="000000"/>
                </a:solidFill>
                <a:ea typeface="Times New Roman" pitchFamily="18" charset="0"/>
                <a:cs typeface="Arial" pitchFamily="34" charset="0"/>
              </a:rPr>
              <a:t>wie sie Wertepaare in ein Koordinatensystem eintragen, </a:t>
            </a:r>
          </a:p>
          <a:p>
            <a:pPr fontAlgn="base">
              <a:lnSpc>
                <a:spcPct val="150000"/>
              </a:lnSpc>
              <a:spcBef>
                <a:spcPct val="0"/>
              </a:spcBef>
              <a:spcAft>
                <a:spcPct val="0"/>
              </a:spcAft>
            </a:pPr>
            <a:r>
              <a:rPr lang="de-AT" altLang="de-DE">
                <a:solidFill>
                  <a:srgbClr val="000000"/>
                </a:solidFill>
                <a:ea typeface="Times New Roman" pitchFamily="18" charset="0"/>
                <a:cs typeface="Arial" pitchFamily="34" charset="0"/>
              </a:rPr>
              <a:t>dass Variable allgemeine Sachverhalte beschreiben,…</a:t>
            </a:r>
            <a:r>
              <a:rPr lang="de-DE" altLang="de-DE">
                <a:solidFill>
                  <a:srgbClr val="000000"/>
                </a:solidFill>
                <a:cs typeface="Arial" pitchFamily="34" charset="0"/>
              </a:rPr>
              <a:t> </a:t>
            </a:r>
          </a:p>
        </p:txBody>
      </p:sp>
    </p:spTree>
    <p:extLst>
      <p:ext uri="{BB962C8B-B14F-4D97-AF65-F5344CB8AC3E}">
        <p14:creationId xmlns:p14="http://schemas.microsoft.com/office/powerpoint/2010/main" val="831074269"/>
      </p:ext>
    </p:extLst>
  </p:cSld>
  <p:clrMapOvr>
    <a:masterClrMapping/>
  </p:clrMapOvr>
  <p:transition spd="slow">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hteck 1"/>
          <p:cNvSpPr>
            <a:spLocks noChangeArrowheads="1"/>
          </p:cNvSpPr>
          <p:nvPr/>
        </p:nvSpPr>
        <p:spPr bwMode="auto">
          <a:xfrm>
            <a:off x="611188" y="765175"/>
            <a:ext cx="763270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0975" indent="-180975">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lnSpc>
                <a:spcPct val="150000"/>
              </a:lnSpc>
              <a:spcAft>
                <a:spcPct val="0"/>
              </a:spcAft>
              <a:buFontTx/>
              <a:buNone/>
            </a:pPr>
            <a:r>
              <a:rPr lang="de-DE" altLang="de-DE" b="1">
                <a:solidFill>
                  <a:srgbClr val="CC0099"/>
                </a:solidFill>
                <a:cs typeface="Arial" pitchFamily="34" charset="0"/>
              </a:rPr>
              <a:t>Verstehen (=Kernideen)</a:t>
            </a:r>
          </a:p>
          <a:p>
            <a:pPr fontAlgn="base">
              <a:lnSpc>
                <a:spcPct val="150000"/>
              </a:lnSpc>
              <a:spcAft>
                <a:spcPct val="0"/>
              </a:spcAft>
              <a:buFontTx/>
              <a:buNone/>
            </a:pPr>
            <a:r>
              <a:rPr lang="de-AT" altLang="de-DE" sz="2400">
                <a:solidFill>
                  <a:srgbClr val="000000"/>
                </a:solidFill>
                <a:ea typeface="Times New Roman" pitchFamily="18" charset="0"/>
                <a:cs typeface="Arial" pitchFamily="34" charset="0"/>
              </a:rPr>
              <a:t>Die Schüler/innen verstehen, </a:t>
            </a:r>
          </a:p>
          <a:p>
            <a:pPr fontAlgn="base">
              <a:lnSpc>
                <a:spcPct val="150000"/>
              </a:lnSpc>
              <a:spcAft>
                <a:spcPct val="0"/>
              </a:spcAft>
            </a:pPr>
            <a:r>
              <a:rPr lang="de-AT" altLang="de-DE" sz="2400">
                <a:solidFill>
                  <a:srgbClr val="000000"/>
                </a:solidFill>
                <a:ea typeface="Times New Roman" pitchFamily="18" charset="0"/>
                <a:cs typeface="Arial" pitchFamily="34" charset="0"/>
              </a:rPr>
              <a:t>dass Mathematik eine „Sprache“ und somit Kommunikationsmittel ist, </a:t>
            </a:r>
          </a:p>
          <a:p>
            <a:pPr fontAlgn="base">
              <a:lnSpc>
                <a:spcPct val="150000"/>
              </a:lnSpc>
              <a:spcAft>
                <a:spcPct val="0"/>
              </a:spcAft>
            </a:pPr>
            <a:r>
              <a:rPr lang="de-AT" altLang="de-DE" sz="2400">
                <a:solidFill>
                  <a:srgbClr val="000000"/>
                </a:solidFill>
                <a:ea typeface="Times New Roman" pitchFamily="18" charset="0"/>
                <a:cs typeface="Arial" pitchFamily="34" charset="0"/>
              </a:rPr>
              <a:t>dass Rechengeschichten, Wertetabellen, Funktionsgraphen, Gleichungen verschiedene „Sprachmittel“ sind, mit denen regelhafte Zusammenhänge beschrieben werden können,…</a:t>
            </a:r>
          </a:p>
        </p:txBody>
      </p:sp>
    </p:spTree>
    <p:extLst>
      <p:ext uri="{BB962C8B-B14F-4D97-AF65-F5344CB8AC3E}">
        <p14:creationId xmlns:p14="http://schemas.microsoft.com/office/powerpoint/2010/main" val="4044727615"/>
      </p:ext>
    </p:extLst>
  </p:cSld>
  <p:clrMapOvr>
    <a:masterClrMapping/>
  </p:clrMapOvr>
  <p:transition spd="slow">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hteck 1"/>
          <p:cNvSpPr>
            <a:spLocks noChangeArrowheads="1"/>
          </p:cNvSpPr>
          <p:nvPr/>
        </p:nvSpPr>
        <p:spPr bwMode="auto">
          <a:xfrm>
            <a:off x="563563" y="228600"/>
            <a:ext cx="8364537" cy="552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spcBef>
                <a:spcPct val="20000"/>
              </a:spcBef>
              <a:buChar char="•"/>
              <a:defRPr sz="3200">
                <a:solidFill>
                  <a:schemeClr val="tx1"/>
                </a:solidFill>
                <a:latin typeface="Arial" pitchFamily="34" charset="0"/>
              </a:defRPr>
            </a:lvl1pPr>
            <a:lvl2pPr marL="742950" indent="-285750">
              <a:spcBef>
                <a:spcPct val="20000"/>
              </a:spcBef>
              <a:buChar char="–"/>
              <a:defRPr sz="2800">
                <a:solidFill>
                  <a:schemeClr val="tx1"/>
                </a:solidFill>
                <a:latin typeface="Arial" pitchFamily="34" charset="0"/>
              </a:defRPr>
            </a:lvl2pPr>
            <a:lvl3pPr marL="1143000" indent="-228600">
              <a:spcBef>
                <a:spcPct val="20000"/>
              </a:spcBef>
              <a:buChar char="•"/>
              <a:defRPr sz="2400">
                <a:solidFill>
                  <a:schemeClr val="tx1"/>
                </a:solidFill>
                <a:latin typeface="Arial" pitchFamily="34" charset="0"/>
              </a:defRPr>
            </a:lvl3pPr>
            <a:lvl4pPr marL="1600200" indent="-228600">
              <a:spcBef>
                <a:spcPct val="20000"/>
              </a:spcBef>
              <a:buChar char="–"/>
              <a:defRPr sz="2000">
                <a:solidFill>
                  <a:schemeClr val="tx1"/>
                </a:solidFill>
                <a:latin typeface="Arial" pitchFamily="34" charset="0"/>
              </a:defRPr>
            </a:lvl4pPr>
            <a:lvl5pPr marL="2057400" indent="-22860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fontAlgn="base">
              <a:lnSpc>
                <a:spcPct val="150000"/>
              </a:lnSpc>
              <a:spcAft>
                <a:spcPct val="0"/>
              </a:spcAft>
              <a:buFontTx/>
              <a:buNone/>
            </a:pPr>
            <a:r>
              <a:rPr lang="de-DE" altLang="de-DE" b="1">
                <a:solidFill>
                  <a:srgbClr val="CC0099"/>
                </a:solidFill>
                <a:ea typeface="Times New Roman" pitchFamily="18" charset="0"/>
                <a:cs typeface="Arial" pitchFamily="34" charset="0"/>
              </a:rPr>
              <a:t>Tun Können</a:t>
            </a:r>
            <a:r>
              <a:rPr lang="de-DE" altLang="de-DE" sz="2400" b="1">
                <a:solidFill>
                  <a:srgbClr val="CC0099"/>
                </a:solidFill>
                <a:ea typeface="Times New Roman" pitchFamily="18" charset="0"/>
                <a:cs typeface="Arial" pitchFamily="34" charset="0"/>
              </a:rPr>
              <a:t> (in der Lebensbewältigung)</a:t>
            </a:r>
          </a:p>
          <a:p>
            <a:pPr fontAlgn="base">
              <a:lnSpc>
                <a:spcPct val="150000"/>
              </a:lnSpc>
              <a:spcBef>
                <a:spcPct val="0"/>
              </a:spcBef>
              <a:spcAft>
                <a:spcPct val="0"/>
              </a:spcAft>
              <a:buFontTx/>
              <a:buNone/>
            </a:pPr>
            <a:r>
              <a:rPr lang="de-AT" altLang="de-DE" sz="2400">
                <a:solidFill>
                  <a:srgbClr val="000000"/>
                </a:solidFill>
                <a:ea typeface="Times New Roman" pitchFamily="18" charset="0"/>
                <a:cs typeface="Arial" pitchFamily="34" charset="0"/>
              </a:rPr>
              <a:t>Die Schüler/innen können regelhafte Zusammenhänge aus ihrem Lebensalltag mit Worten, Wertetabellen, Funktionsgraphen, Gleichungen darstellen bzw. die Darstellung von einem „Sprachmittel“ in ein anderes transferieren.</a:t>
            </a:r>
          </a:p>
          <a:p>
            <a:pPr fontAlgn="base">
              <a:lnSpc>
                <a:spcPct val="150000"/>
              </a:lnSpc>
              <a:spcBef>
                <a:spcPct val="0"/>
              </a:spcBef>
              <a:spcAft>
                <a:spcPct val="0"/>
              </a:spcAft>
              <a:buFontTx/>
              <a:buNone/>
            </a:pPr>
            <a:r>
              <a:rPr lang="de-AT" altLang="de-DE" sz="2400" b="1">
                <a:solidFill>
                  <a:srgbClr val="000000"/>
                </a:solidFill>
                <a:ea typeface="Times New Roman" pitchFamily="18" charset="0"/>
                <a:cs typeface="Arial" pitchFamily="34" charset="0"/>
              </a:rPr>
              <a:t>Sie können aus  Funktionsgrafen  (in Zeitungen, Fachzeitschriften, Internet,…) Informationen entnehmen.</a:t>
            </a:r>
          </a:p>
          <a:p>
            <a:pPr fontAlgn="base">
              <a:spcAft>
                <a:spcPct val="0"/>
              </a:spcAft>
              <a:buFontTx/>
              <a:buNone/>
            </a:pPr>
            <a:endParaRPr lang="de-DE" altLang="de-DE" sz="1400">
              <a:solidFill>
                <a:srgbClr val="000000"/>
              </a:solidFill>
              <a:ea typeface="Times New Roman" pitchFamily="18" charset="0"/>
              <a:cs typeface="Arial" pitchFamily="34" charset="0"/>
            </a:endParaRPr>
          </a:p>
        </p:txBody>
      </p:sp>
    </p:spTree>
    <p:extLst>
      <p:ext uri="{BB962C8B-B14F-4D97-AF65-F5344CB8AC3E}">
        <p14:creationId xmlns:p14="http://schemas.microsoft.com/office/powerpoint/2010/main" val="2498547972"/>
      </p:ext>
    </p:extLst>
  </p:cSld>
  <p:clrMapOvr>
    <a:masterClrMapping/>
  </p:clrMapOvr>
  <p:transition spd="slow">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3"/>
          <p:cNvSpPr>
            <a:spLocks noGrp="1" noChangeArrowheads="1"/>
          </p:cNvSpPr>
          <p:nvPr>
            <p:ph type="body" idx="1"/>
          </p:nvPr>
        </p:nvSpPr>
        <p:spPr>
          <a:xfrm>
            <a:off x="431800" y="1089025"/>
            <a:ext cx="8229600" cy="1289050"/>
          </a:xfrm>
        </p:spPr>
        <p:txBody>
          <a:bodyPr/>
          <a:lstStyle/>
          <a:p>
            <a:pPr marL="0" indent="0">
              <a:buFontTx/>
              <a:buNone/>
            </a:pPr>
            <a:r>
              <a:rPr lang="de-DE" altLang="en-US" smtClean="0"/>
              <a:t>Mein Schulweg ist 2 km lang.</a:t>
            </a:r>
          </a:p>
          <a:p>
            <a:pPr marL="0" indent="0">
              <a:buFontTx/>
              <a:buNone/>
            </a:pPr>
            <a:r>
              <a:rPr lang="de-DE" altLang="en-US" smtClean="0"/>
              <a:t>Mit dem Fahrrad fahre ich 10 Minuten.</a:t>
            </a:r>
          </a:p>
        </p:txBody>
      </p:sp>
      <p:pic>
        <p:nvPicPr>
          <p:cNvPr id="345091" name="Picture 4" descr="Rad_Trainingsla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188" y="3068638"/>
            <a:ext cx="2627312"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146034"/>
      </p:ext>
    </p:extLst>
  </p:cSld>
  <p:clrMapOvr>
    <a:masterClrMapping/>
  </p:clrMapOvr>
  <p:transition spd="slow">
    <p:circle/>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4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ZLS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Theme">
      <a:majorFont>
        <a:latin typeface="Calibri Light"/>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ZLSVorlag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3449</Words>
  <Application>Microsoft Office PowerPoint</Application>
  <PresentationFormat>Bildschirmpräsentation (4:3)</PresentationFormat>
  <Paragraphs>492</Paragraphs>
  <Slides>48</Slides>
  <Notes>40</Notes>
  <HiddenSlides>5</HiddenSlides>
  <MMClips>0</MMClips>
  <ScaleCrop>false</ScaleCrop>
  <HeadingPairs>
    <vt:vector size="4" baseType="variant">
      <vt:variant>
        <vt:lpstr>Design</vt:lpstr>
      </vt:variant>
      <vt:variant>
        <vt:i4>11</vt:i4>
      </vt:variant>
      <vt:variant>
        <vt:lpstr>Folientitel</vt:lpstr>
      </vt:variant>
      <vt:variant>
        <vt:i4>48</vt:i4>
      </vt:variant>
    </vt:vector>
  </HeadingPairs>
  <TitlesOfParts>
    <vt:vector size="59" baseType="lpstr">
      <vt:lpstr>Standarddesign</vt:lpstr>
      <vt:lpstr>1_Standarddesign</vt:lpstr>
      <vt:lpstr>1_Larissa</vt:lpstr>
      <vt:lpstr>12_Standarddesign</vt:lpstr>
      <vt:lpstr>13_Standarddesign</vt:lpstr>
      <vt:lpstr>1_ZLSVorlage</vt:lpstr>
      <vt:lpstr>Office Theme</vt:lpstr>
      <vt:lpstr>2_ZLSVorlage</vt:lpstr>
      <vt:lpstr>2_Standarddesign</vt:lpstr>
      <vt:lpstr>11_Standarddesign</vt:lpstr>
      <vt:lpstr>14_Standarddesign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Schlussrechnen</vt:lpstr>
      <vt:lpstr>PowerPoint-Präsentation</vt:lpstr>
      <vt:lpstr>PowerPoint-Präsentation</vt:lpstr>
      <vt:lpstr>PowerPoint-Präsentation</vt:lpstr>
      <vt:lpstr>Das                 ist das </vt:lpstr>
      <vt:lpstr>PowerPoint-Präsentation</vt:lpstr>
      <vt:lpstr>PowerPoint-Präsentation</vt:lpstr>
      <vt:lpstr>PowerPoint-Präsentation</vt:lpstr>
      <vt:lpstr>Was ist und was tut eine 4.0-Skala? </vt:lpstr>
      <vt:lpstr>Erstellung einer 4.0-Skala Schritt für Schritt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4.0 Skala aus der Sicht des Schülers / der Schülerin</vt:lpstr>
      <vt:lpstr>PowerPoint-Präsentation</vt:lpstr>
      <vt:lpstr>PowerPoint-Präsentation</vt:lpstr>
      <vt:lpstr>Leistungsbeurteilung umfasst 3 Praxen: Jede Praxis hat eigene Prozesse und Werkzeuge! </vt:lpstr>
      <vt:lpstr>PowerPoint-Präsentation</vt:lpstr>
      <vt:lpstr>PowerPoint-Präsentation</vt:lpstr>
      <vt:lpstr>Beurteilung 5. / 6. Schulstufe</vt:lpstr>
      <vt:lpstr>Beurteilung 7. / 8. Schulstufe</vt:lpstr>
      <vt:lpstr>PowerPoint-Präsentation</vt:lpstr>
      <vt:lpstr>PowerPoint-Präsentation</vt:lpstr>
      <vt:lpstr>Mögliche Entscheidungsgrundlage für die  5. und 6. Schulstufen </vt:lpstr>
      <vt:lpstr>Mögliche Entscheidungsgrundlage für die  7. und 8. Schulstufe</vt:lpstr>
      <vt:lpstr>Leistungsbeurteilung grundlegend - vertieft</vt:lpstr>
      <vt:lpstr>PowerPoint-Präsentation</vt:lpstr>
      <vt:lpstr>PowerPoint-Präsentation</vt:lpstr>
      <vt:lpstr>PowerPoint-Präsentation</vt:lpstr>
      <vt:lpstr>PowerPoint-Präsentation</vt:lpstr>
      <vt:lpstr>Eine Kultur der 2. Chance wird angestrebt</vt:lpstr>
      <vt:lpstr>Das Kompetenzdiagramm als Form der Dokumentation von Leistungsentwicklung und Lernfortschritt wurde in 14 Studien untersucht und die Ergebnisse waren überraschend. Das Kompetenzdiagramm hatte eine statistisch signifikante positive Wirkung auf die Leistungsentwicklung der Schüler/innen (vgl.: Schlichtherle, Weiskopf-Prantner, Westfall-Greiter, 2013).</vt:lpstr>
    </vt:vector>
  </TitlesOfParts>
  <Company>PH OOE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Rothböck Johann</dc:creator>
  <cp:lastModifiedBy>phooe</cp:lastModifiedBy>
  <cp:revision>4</cp:revision>
  <dcterms:created xsi:type="dcterms:W3CDTF">2014-05-17T13:18:26Z</dcterms:created>
  <dcterms:modified xsi:type="dcterms:W3CDTF">2014-05-18T18:04:16Z</dcterms:modified>
</cp:coreProperties>
</file>