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6" r:id="rId6"/>
    <p:sldId id="262" r:id="rId7"/>
    <p:sldId id="263" r:id="rId8"/>
    <p:sldId id="261" r:id="rId9"/>
    <p:sldId id="267" r:id="rId10"/>
    <p:sldId id="268" r:id="rId11"/>
    <p:sldId id="270" r:id="rId12"/>
    <p:sldId id="272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2123-9AEC-4837-A900-757675404959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A553-5783-4139-BC81-5A984035F4B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2FF5-4789-4F7C-B194-100D270221A0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F5F9-B9C4-4151-B8AF-7A83E7E8050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8FDA-2A2C-4DBF-AEE3-0FDEF4E891E1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92A2-49E9-4964-8641-C9081579448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0430-7631-48EE-AB60-2BCB963DB5C2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67A5-888E-4171-92E8-9F3BFD854EE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8EDE-8D93-4A9A-983F-B5EF47BCDAAB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D34F-E99F-4B9C-9030-DAF690CB911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D562-3CAA-44E5-B517-A9AB34123DBC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25BA-4D2A-4757-B37C-FCC1B0E025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A15-83A2-403C-A2A6-6298AA911E8B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169F-70F0-4E2A-8862-AFF214D618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A424-4327-4D5E-98D1-A715E804F84B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36B9-569F-46A2-9A24-04684A29C8C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CB32-A3F5-478B-B776-6835F05AED60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0A82-51D9-47E7-8DEC-AA8A5E8E677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CB73-B1C3-439D-AC90-247397A433C1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9CAB-8C60-4F29-9036-25A9C8DE47E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08DE-8B4C-4EE3-90BF-2BFCE54F4C95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C340-D0B7-44D7-8F11-A072419E0F9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6C40E-75B4-4553-8B37-97CFDF34EB3A}" type="datetimeFigureOut">
              <a:rPr lang="de-AT"/>
              <a:pPr>
                <a:defRPr/>
              </a:pPr>
              <a:t>01.09.2015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26A12-B9C2-4F8D-B53E-65C91F36300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at/url?sa=i&amp;rct=j&amp;q=&amp;esrc=s&amp;frm=1&amp;source=images&amp;cd=&amp;cad=rja&amp;uact=8&amp;ved=&amp;url=http://blog.wholesalesolar.com/idaho-claims-lowest-carbon-emission-person-compared-state/&amp;ei=8atjVNu3GMnoaP3QgMgD&amp;bvm=bv.79189006,d.d2s&amp;psig=AFQjCNEiOBziqmd0zY-WlO73CUZTogImxQ&amp;ust=14159046261146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at/url?sa=i&amp;rct=j&amp;q=&amp;esrc=s&amp;source=images&amp;cd=&amp;cad=rja&amp;uact=8&amp;ved=0CAcQjRw&amp;url=http://en.wikipedia.org/wiki/California_State_Route_1&amp;ei=6WRkVPimEM7MOMvHgcgE&amp;bvm=bv.79189006,d.bGQ&amp;psig=AFQjCNGK9-Q7d2lcl7acizBcmFvwLx62Gw&amp;ust=14159519140456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at/url?sa=i&amp;rct=j&amp;q=&amp;esrc=s&amp;source=images&amp;cd=&amp;cad=rja&amp;uact=8&amp;ved=0CAcQjRw&amp;url=http://www.budgettravel.com/feature/0602_RoadTrip_Highway,6705/&amp;ei=tWRkVIjrF8TMPaqLgbgB&amp;bvm=bv.79189006,d.bGQ&amp;psig=AFQjCNGK9-Q7d2lcl7acizBcmFvwLx62Gw&amp;ust=14159519140456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sortiumnews.com/wp-content/uploads/2013/05/thomasjefferson.jpg" TargetMode="External"/><Relationship Id="rId2" Type="http://schemas.openxmlformats.org/officeDocument/2006/relationships/hyperlink" Target="http://www.google.at/url?sa=i&amp;rct=j&amp;q=&amp;esrc=s&amp;source=images&amp;cd=&amp;cad=rja&amp;uact=8&amp;ved=0CAcQjRw&amp;url=http://consortiumnews.com/2014/02/13/tea-party-and-thomas-jefferson/&amp;ei=3g5bVKunCsT2POf2gdgD&amp;psig=AFQjCNGVb-Vzdd5CyZ1xBudQw0KWUsTq_Q&amp;ust=14153400967621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e.wikipedia.org/wiki/Datei:Lewis_and_Clark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americanindiantribe.com/greene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at/url?sa=i&amp;rct=j&amp;q=&amp;esrc=s&amp;source=images&amp;cd=&amp;cad=rja&amp;uact=8&amp;ved=0CAcQjRw&amp;url=http://de.wikipedia.org/wiki/Rocky_Mountains&amp;ei=jhFbVL3WD8zfPb3GgLgL&amp;bvm=bv.78677474,d.ZWU&amp;psig=AFQjCNGkPjz5AnDMQ9S_9gxKQ90b-tIrtA&amp;ust=14153407684095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at/url?sa=i&amp;rct=j&amp;q=&amp;esrc=s&amp;source=images&amp;cd=&amp;cad=rja&amp;uact=8&amp;ved=0CAcQjRw&amp;url=http://www.travelhouse.ch/reisen/kanada/alberta/calgary/rockies-trail&amp;ei=GxJbVPyBO8LIPLvpgaAO&amp;bvm=bv.78677474,d.ZWU&amp;psig=AFQjCNFV0_dRsP86G_nqEfaDYWIXxnnxmQ&amp;ust=14153409332146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r>
              <a:rPr lang="de-AT" smtClean="0"/>
              <a:t>The Oregon Trail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AT"/>
          </a:p>
        </p:txBody>
      </p:sp>
      <p:pic>
        <p:nvPicPr>
          <p:cNvPr id="13315" name="Picture 6" descr="http://upload.wikimedia.org/wikipedia/commons/thumb/1/19/Oregontrail_1907.jpg/1024px-Oregontrail_19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413" y="2708275"/>
            <a:ext cx="95916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Rivers</a:t>
            </a:r>
            <a:endParaRPr lang="de-AT" dirty="0"/>
          </a:p>
        </p:txBody>
      </p:sp>
      <p:sp>
        <p:nvSpPr>
          <p:cNvPr id="22530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mtClean="0"/>
          </a:p>
        </p:txBody>
      </p:sp>
      <p:pic>
        <p:nvPicPr>
          <p:cNvPr id="22531" name="Picture 4" descr="http://lizardpoint.com/geography/images/maps/usa-rivers-labeled.gif?v201402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836613"/>
            <a:ext cx="87201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/>
          <p:cNvSpPr>
            <a:spLocks noGrp="1"/>
          </p:cNvSpPr>
          <p:nvPr>
            <p:ph idx="1"/>
          </p:nvPr>
        </p:nvSpPr>
        <p:spPr>
          <a:xfrm>
            <a:off x="7920038" y="6092825"/>
            <a:ext cx="1260475" cy="504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AT" sz="2000" smtClean="0"/>
              <a:t>3,767km</a:t>
            </a:r>
          </a:p>
        </p:txBody>
      </p:sp>
      <p:pic>
        <p:nvPicPr>
          <p:cNvPr id="23554" name="Picture 2" descr="http://upload.wikimedia.org/wikipedia/commons/thumb/8/8d/Missouririvermap.jpg/800px-Missouririverma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2688" y="338138"/>
            <a:ext cx="6629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Great Falls</a:t>
            </a:r>
          </a:p>
        </p:txBody>
      </p:sp>
      <p:sp>
        <p:nvSpPr>
          <p:cNvPr id="24578" name="AutoShape 2" descr="data:image/jpeg;base64,/9j/4AAQSkZJRgABAQAAAQABAAD/2wCEAAkGBxQTEhQUEhQWFhUXGB0YGBcYGBgYGBwdHBoYGRgaGBwYHCggGhwlHBgUIjEhJSksLi4uGB8zODMsNygtLiwBCgoKDg0OGhAQGzQkHyQsLCwsLCwsLCwsLDQsLCwsLCwsLCwsLCwsLCwsLCwsLCwsLCwsLCwsLCwsLCwsLCwsLP/AABEIAMIBBAMBIgACEQEDEQH/xAAcAAABBQEBAQAAAAAAAAAAAAAEAAIDBQYBBwj/xABBEAABAwIDBAgEBAQFAwUAAAABAAIRAyEEEjEFQVFhBhMiMnGBkbGhwdHwBxRC4SNScvEVYoKSsjNU0hYXJEPC/8QAGQEAAwEBAQAAAAAAAAAAAAAAAAECAwQF/8QAJBEBAQACAQUAAgIDAAAAAAAAAAECESEDEjFBUQQTYXEUIjL/2gAMAwEAAhEDEQA/APGw06fd03ejg2dL8Yv96KM4e4MzvSNrvw1xuSpWpE98Nc0cS2QfOCPRegiuvC6ohxLbQbEEzberfB9LcVTB/i590VBmjnx9Suvo/kTHHtsc3V6Nyu49hFbmpG1zxXmVHp/VEZ6FM+DnNPjeUfhunjSRnoOAn9Lw7dzaJ9V0T8jp/WN6Ofx6B15ThXWSw/TbDO1zs0u5lrnUlpKtcLt7DVHhjKzHOdo24J32kBXOphfFRcMp5i7bUBUjXkaKvrYimxpfVcGMH63OAHJA/wDq3Bi3XCOOV+X1yp5Z4zzSmNviNI2vxT2vBVDS6R4R2mKoedRrf+UKc7ewrYnE0LmP+ow8zofBLvw+nqrqUpUeGqtqNDqbg9p0c0hwPmFM1pT2ccDk8OSMb10AJbN0FPBTV1LYOBXQ5RFy51irYEB66KqHDwukpbGxXXLorIE1EhWQNrAVl3rQq7rk7rUaGx5qrnXIE1E01UaGxxrJvW80H1y6KqY2M67muGqhg9cdUQNiM6SDNRJA2+b60a+yYHv1EgeM/wB0xzXATFvO37qEOK8h6CyJEXMJjaIMAOF5hwMzyNpBQJcUiUAdUw7xpDwRoNfTVJjHcC2CeyZF+RKHZijIzXhEDHkXBdBM8fK6AQB1E2TmhzSTDr7tR7WUmHxbXGHAGd+nt9EVkbBE/EoCDO94AMwDoTp8YGqaHuI5cPvxRAZuD/GfC/huXOqPJ3nCWxpA5h/lC5lynTXdCIFN29tjpdcqGdwHr98UtmhwuKq03TSqPYf8ri32hXtDpttBluvLuGZjX/GAVTtdviPb4rmY6xO7RVMrPCbhL5jSU/xFxo7/AFTv9BHs5GUvxNr2mjTPm5v1WKzcvglab6W8fKyudXL6j9WPx6FS/FEtEVcNJ4tqRbwc3XzRP/upR/7at/uprzqtkJtI+m9Dinrf74XTnWz+leji9SofijhiYdSrNHHsO9QHSiW/iPgSYmqOZpGPhdeSNaefimvaRctHjCqdfOF+nF7PQ6cYF2leP6mvb7hEjpXgv+6o/wC8Lw9rjHd910U73b8Vc/KyL/Hn17nT6R4R0RiqBkwP4jdfVWbHA3BBHEX9l89ls6gjz9U+iH0+497P6XFv/EhVPyr7ib+P8r6Ea6Ei7kvEsL0lx1PuYqpEWDw1/wDzaVZYf8RMcBc0Hjj1ev8AtcPgrn5WPxF6GT1rMo6lWNy84pfifWAGbDUncSHObPhrCuGfiVhiL4fEB090Cm4eM5x6Qrn5HTTelnPTV9eVwVis0z8QcCe82uz+ql/4OKIpdNNnu/8AtcPGnUH/AOVc63T+ovTz+L7rzwTTXPFC4TbODqdyvSJ4F+U+joVk3CNcJBzDkQR8FUzxvhOqEOI5pIr/AA8cEk+6DVeAYjZojskk7gT7RZAPw0E6jXh5K/ouIJzGJvca81XljAbZ6hdJjQXJtYaLxJa9TSp6o8D6FdfTj6HXzV2/DPLphrCRYOeQTAgQAZmyCr4RzO8DcQSJj4j5qplKNAalNw1EKVtO7YE7yCLLXYDZeHLG1X1HTEvhsGXQIvqBylDV8HQDgGklsab99pOg8E7dEqcFUZJIbBMW9/LRGsDdcsG/FTmg2NwHD68UO7EFruyY4yL/ANlN5VDqNNrrzCdUwJA0Mfdr/d09+0aQDWvGY2BiPp9ynv2g15Jab7sxc6J8TyGnBTuhBS2bXMQHRrJMDlExK4+hUGbrNRrcXHEcRcIqlinsOYw+bEaC9ieVuHFT4zGte9jqYLQ2LFzSZMzBgWudydy5Eioi489/DgFE5zDvHI/BTO2M2CWkgZf1mfSByU9SjRc4l53AZYgWGogb+XgluAM+kQR2o4yfquGi6Ya4efpoOaNqBjgYMG14mPHyQZAMjgR7zPw0Tl2DepeBpJ+H3oo2gmCWkngdfHmj8LTEGDmibTr6q+2LsZtaxqtbUDZDCIte8yLb/Qb09jTKdU3+UcZUjaDbhuvCZ+/3VtQwzS3PleHONw4Q2Bob6GfdBUmMzZssRa31O5Fo0hGCdH6vJDFwBEyBzsrd9WDAM/3QIDC4yQZJNt3JKZfRYhLwR3hy7JlMdWiJdY2FvuES+hLQR2Y1BjeBp5pHY9Q5M5FNjw5zHPljSAJMHfA91UsKojXmRI4X+7qPq9+VNr7NDHFvWNcQRJbdpH8wI3fVQYljmEQTHEW8kwKY0QbcTMQoa1IC5sQUPUqkuJDiDunfZNdiJbDzpf7+KZDSZHeNueiQYTw9ihX0dMronS9jyn5FItcIg5jqR80AV1ROgnlZNZRIMgQeIt8QnMdAB0kWP35IR2MeCRI5pBZtx1fdVrAcBVcB7pICliHEd0nwST5LtjQse13aexoJiWgNDZ5m8+PspG1Do1oaOXzOu/RE4+mGhmg04SJnX4aobES09kaEH3JXPcZfLXaLE4bOAA4g62YDp4mU8nUOLbC8iP2hE4YSAXA+KBxFMHMCJBEXOuh9VWMx8aK7TUcQJ6trYi8NPZA3Tu3Iw0GkEuaJFgfiAVS7KowX8oF+Gu/xK5jsQ7KRMg2i44XVaKrjDbNqVGg02ScoktLRBIuLusoj0ZxM/wDT9cn/AJXTtibVqZHZXObAAO4nWCY81sq9Z1fCuaO8KjHcbEN04Hveq2mEsZZZWV54/ohimEve05RdxgWaNdHcJQuPZTB0Mk94Wiwi/Be20sZUqMoCoSHOBBBkcdRv8Fi+m+yKdIsysa3VrskhpOUuaeHDcllj7PHL1WKw7u0CHboN/v7CsKGy6lVwaynWcXWA6l/vkEeMq/6EdA6uJew1exRcA50g53A3sB3GkRcmeS9tp7IbTAFGnTgwCXF82uN/ECymYccncteHzlXwDmk0yHMqizs4MXgwbc1HimU26byedtDYC8AHfuWr/EQn/EcTuMtG4W6tl/vgse9oFMuN2jsTMczCz/he+Nu7Jo9oEhpAMluh9I99YQ9VkOux4PECRe44cUzZuLlr4BcWzYcCZnmdURgtota0ueM2U/qLoM7uyQZk7jZVrkeibhiZEVAOdNwHqFJ+WqAw14mLS0h415XCvsPVw2ZwdRJsw5WVq7SGvY14Il/akOGuhsrrF7GpGma2Fp1HsAaRUfVIHanVrqhi3seEp9u9p7taYxxeDd8usYA3eO6w4JV6EHK4QTDp7NgZInKdb3HJWVKk2JcxlxIcXF1jdsWhuvxUjsLSBpQHb+tgkN17IYSbACdYkxZRuRahq4ZzbgOIvfKTfymEC5jgAMpDt9vmvRsRsSgA1zcTna5wHZMOEiQS1zeyBBBMm5HBAVtnhsHrM0m8BpT/AOfKd78MPQe7QB0nkiKhqnKHtfAEjMxxtO6NNAtI6qQRJsf7wOa7hXlxA10EECBxjeT8FPfN6Vq6ZVjHS4taSCJEAzvFoS/KP4OdY5bGOYjetbiHCDBYALZWkCI1kDff4qOnTdlzOdbcJid2up8ETPdGmToYZpJBZ5kGPKYSxGzAR2bRyIWtZWdTEuf1jZteD4GPNFfnBaWm/KQrxyl9ovd8efVMC5tgQZ1EjyKjdQe0xew+B3XXozqzN7B6ft4+ihe2kTHVif6beoV3ieUTK2+GGp4chpDiIImN8/5U8YdsCAS4/wA0D0Am61NfB0+8Gtb8Bx5oaqWsudYkDf8AKNeKzuXxrpW4TCvIsLAxp+yStBV5HyhJTunpa7RZmyiJ05AQL8+KgxbRpFzNuPD5eqHpPJqvh0tbDb/zATHjEX5qKvXJIaATDRpaLcSfH0S0NuUMzg6XXbIjwuNBwhcpMhjBqdXHzJ+Mj0TcA2A/m690RhL02keHoSPkq1oA9nsJzmO88+H3ZQY2kA908PLwVlhm2fOjZM+F1rtk/h+cRFTEOLGO7TWNPai2XMSLHkrxx3eE26jI9HdqU6NN7X4c1ZdmlveFoNog6LRbL6V0KZJNGoxsXLoFt2u5GN/D6pTeRQrZWkky4lxt3RAiQNJJWkodAmGmDXeXu3ywEE8G5id62krG2VUUummHq5XU6ZflsDOX1BCZV2lSqPa6pRcbhwa64kabr6CysW/h80EgVgw6kCnx7o72qHf0IqhoIrMzyYGVwHK862TS0ey9qsmXPbTFpzOA+E8loG9JsILHEUwRrLgB6nVeeVPw8xevWUyD/VPofqh63QTFNOXrabQ4DM9rZIkwRuPPUJZb9HP5UPTHECtiq1ZzmgOcQ0m4IYA1hBHENJWPxGFc+i57SHUWvDSZd3nCYvEm5Nlb9N+jWJwYBquDqZfDKjTLXWJ01YRBsfKVPsfZjnbPrZ3AZKja+Ui8WbJdNpF1hJdtt8K3ZmyKha59E0zlEvhrgWQDGYEz/quEPh+j7qrg1znOiSQ0S437RjeVuMO2lhNmYirVDDXrtiO86HEZR/lAzaX1Vp+H2yPy9Jlbq6lWu+l1gdDstMOuGNt3iCCeOm5XMbuFcuFNS2Zhx1bqrzThjWyWvY5waIbAc2ow23ghaOlicIcHUwWHf2agdJzPz9o9o/xWNbfTUaxosx0lx9Ws6qS3I4VWkZ3Bkdksy9qILrmOUqj23tGoyq6q57nVaZAINi03GXeD48CqtkqdWxqsf0Tq06dmktY1ozOAGlhJa92vgFTbSo1KcB1Cq+xdbSG8cp0uiOjVevRr0qGEquqdc9hYHaPa5ocXVAZDcrc3m0wvacIAGlrnkk74nk4MAEgDis/140++xiuiPR2g2hTdUptdWqZnOdYgNzat1DWgAAeqxG3a7X16rKeVoBgZQLDI11vN3mt30oOHovNE42qx8CaZqOmHTEAW3aR6b/PsbsnDF4qUsbTGYnvlwNrd3LB8grzm8dQY3ndBVW5g2Ww0WmYFju33Ty7q3R3nQRAFhyGqHqYU04/jUKjZmQ9rpnWQIItxAUrMYJzNl0iBbLHkVz3G4tZdqvDjLAIiXaSeNlZ1abpcdIMegk/JE0XSRULdDLdDEWnkdURXqEuG5uQnQbySfOQoNT9aDGh4g+v0UlMlz+yBZsd4ARwE2VqIOQZMzjowXJO6ALmStps3oA8sbVq1BTcQXOY2lcN1AvLs+syCrxxt8Jyy7XnTKbwJIIILjDSXE6wBA1vxV70b6O1MVTeTUFJ7bhj3MvYESCCWyZE/BX+L6JkNcS9jnl38Ows3d1sA30uLDmsk7EjrnUmyHiJyvESdGyDrALo3BbTpyeWVytnB3SfZdagO6/IQ0tcBrPeDyLZhB04jiqCvhszgAZ5a214q9w+NcRLHV266F7dNdCJQm0GueR1jnvn+YknyzXS7Jvg5nlJzFMaFT+Y/7R9EkQ/Ajn5OCSTTYvC0ILr957nE77hoB+SjeyHGdRbx1R2HpWvy9gfkosvbdPDhzspk5AbDMs+N3yEqegIYBpa/mSfmlQpSXx4fVGUqcknwj0V9o2iweElzWR33if6Rcj0HxXq+ExTgabeJA8hc/fNYDY7Aazbd0E+tludnNmo2dwlbYThlnWgw13OsBcRHNEUsQ4VCP0yAPL7CHwdpJMWsm0q2+dJVIN21isrYsTMzv3kXQ+Ory+meN/qg8X2xHFS1RZnKyCaFmKblBdMgbrbln9p7cDXNGUFu/N2jYid3A/BS1qmg5fRUO06cz/qHw/ZBu4zFir1tKo1rwdWuALTuuCI1y+q8io7TqU2YpkTIywbzBkTv1K9NxTD1pI3tPrlBHxasHtjZ/wD8irwqODo8cn0KjPasGvxG1BmpkAWaLwJaMzjA4BrRHohqvSis9wcHPANVkXOguY+Hoq3EN7DzfTKPF1vqrDD0GkYakAM3WS48gZPwHxT3STba2KKjXipUIDmNzkNY94NyHOL3tBcGm5Amw1hVeysfhdoOw+DZg6lY5oNd1QscQMzwaoptiJOhcTG9FbbL6jKgYCXVHENaNTNmgf7l6d0P6PUtm4OnSAAqG73alzyBPkIgcgpvNOeOUGNZhtnUW1W4djzRYGhwgPDR2TBMmNb3XjvST8ScZiX9iocNS0DKJIdH+Z4hxPhAuvTOnm0CaD3OpNyuaackmGtmc0NPeBuBC8G2VhM+I6skhrXGTvsYm+mlvFTnL4VhpZhhZDq771dM2Z1SC4ZjBFzHHepuimGdiMYxrQWMaC518xawA6uIuTI8VV7RrGrXOQFwbDGDUw2wniSczieLivX+hvRhuGoh9QMcTDnNuC5/6QS6wY2bAamTzSxm7/R5XUBbUwFDrKdBlBtXE1CABAbTYP8AMAJMCSSTcnkI0FDoLg2Niqw1CBd0lt/1FoaQGhS4OpSwWfHYrI1zxkptaO07edbSfQAKowfSnEbRe91Cp+UwlNwFWs0NdVeTo1hcDcmBYQOKrObrPlb0+g2DBDurqBp3dc/5XQ1fo5QaHF+GuNGnEFlQidTJNvHirnE9KKbKZ6t7n9VDKjzAdMWOnaJvpCoujlcOL8RUmAXG+pvDRw3JzGexu68hqLsLh/41DAPdVDSG1CS8NtucBv0kXgrM4PCVqlX8xjK5p0jne5lJ7qZ0JYxrJHLWSZQ3TnblR+IpMph1FjQXEMJBIM3dHavuabKo2biTJdUhziOy07m/ywRcm0qMrJdLk42t34zGNBdRp1RaC5tYHM0iT2Q4Ejdw4Kuq7TYImhSYdXENgk8ZNzvT9obSe8GA3wiByM+u5ZvHZgAH7zukjy3KJZl7aa0vcVjQ65AgbxZ3kdyaMfUqExDSe8Z3W3n2CqMNVm3oES5sjeB980URysTJlsniXAe6She0cJ53K4n2m1NOncO4NjzOqVVkaKdun3onVWeyqTlFqDD0beNyiaFOL+impNgBTso8VppFy0I6P0u2StXs49t3hCotkUoV3hTBJ5q0WrXGV7Dko6VTsnzQVd8qZjuygia5FOEhB5rotpTDlQIGvRn1KPeVCkAFXD9qfvRVeL2S0kOi4AHoVpHMlcdQlGgyGIwPZAA3z6aKPZ2EIrF8WYx0eJt9Vq6uClRU9nRmgao0Heg2xw6r1rx3Ltn+Y7/JXnSPEmW201vu3p+yyKdLKLFZ3abi6o4ydIym45fVLR7ZPprtMnB4iRradwlzbecBeedHaga3EVqlpGRojV0EkcgJYT4rd9O9nTQYy5LnTG7WSSPRUuyOitfEVGYamJbJqPedGj7EeQUZb9Lx8KzoThOsxbBFhLneAv8AGI817VsfZ1StVBc1wpMG8ES48OQHurbol0Ow+BpjI0F8dp7rknfHBc6a9KWYOg54ILzZg1vGp5DelhO2DLmvIfxk2oauMNBsxSa2mBzdcwOPabf/ACrTYPD0MHs+jQqNJIaHvgwc0ZteQzHzCx3Rdj8bijVqNLmg531XNnOd0OItui+itOl9YvL2zqCPN5A9gPVPH6L50CrYwGmG0wQHva8gmT4Tvv7rXbWqilh2sGnePxj5lZLAYAvxNFgHZDgPJgBM+avOmTXFj47oEE7gNPXVVPpe3m9TaJq1851LjJ5AQ0eslHyJkc76EFA7FwpEv03Ab9TJ0te3qrJ9OZ4n73ea4Op1P9uHTjjwjLbSRP7C6kp12huWp3SdAdOfLco3C8cB4/H5KVlFjhL7iABBvv3+SeG96pUBiG7qbpEC5BBKcymYAcfDiiH1KZAyT4e2t510SoMJkgXG/WPFXqwgxfwEJIx7YOv35BcV7y+BbU3ORtNpKHp6oymQuhy91vkRQpyrCjRCDo1BaEXSqplvazoNhHUnKso1US2qmBxeE5rrIIVU8VEGLlTscgW1U78xCALe5RtqIR2JTKdZBLRrlM0qvZVRDaqZiw0KVtJCU6qKpVUElyWhVuKwDrloVzh3BH02iEqbBV9lOr4im2Ia0XMWk/2+K3GydlMoNhgEnvO4qZuHEyLIoWU2qkD46tkYSvnn8SttfmMV1YMtbaN19bb167+I+1XUcK9zJmDpqvnbCMc9xqPJLzofP7uoyuppeM9vQ+g73dRVcSSCcg3X1+ip9oYovxDGfpNb4NdH1Wj2VR6nBMkEWc93np7Ko6PbKdWxNNxbDGjM4+VvMkqudSJ+t10d2UAHV3ACZIJ/SJ57zZeY9OOkTsXUNOjIoUnWAntHQvMWJ1AHDxWt/EfpEaGH6qiYdU7DQNQIufJYjohsgZnVH9plISRxOoZ4k/BT1L4xisZqbqXGbMdh20hmJcWS6mADlvZxneZdbkEKK5kSHQeIiOH3zRlbFl+Z1R2Z7nS4gHLN7DgBYeAXGOBAOYT6gjWPldc+eM3prjvSEMGWBfeCoA2JIJAOoI9Dy3+KIIgCBDRPOI97oZzs1wS7dw4XHx9VjN6q66wyZgeltfhzUjq7yCALDWDp+6hoN7XzJ385RGJqnWAIG46wPjKvHOzkrNqmtiyDBdB8Y9ikiqmEaYJ1IHBJP9qe2r9lVEUn70BS1RVIrrcSwpPRjairKDtyLpv4phY0qyLbXVTTep+ujenKcv1atqp7aqqPzHgmuxnNPZrl2IAULsWqd+KURxKWy2ufzKdSxKonY4BQHaSNjca9uKTzjQN6x3+KeKeNqI7hts6eNRlHFLDUdqxp7IhnSCEdw29Fw9ZWFGueIXmlHb7uMI2lt53FPZ7ek08SBqQm4jHgDVYRu2iUnbUO8o1D2k6Y1RUpPBmIXmGzcT1XZbTbJ0JF9bX1MmFv8WTUGXcdTIWZ6R4ujgshLTUq95rSYbEkSTHHcFOX1WN9Rszs81IZAIMN5REnyVrW2a2jT7MCd+8xYLyHCfifjG606R1/Q6P+S2WE6WuxFGXhramWcomPKT8E5lLTuNjL9McL+Yrht7dkEaydw4ePJDdLMWzBYanhaJOYmXEm8b3HmTYDcArnYlLNVdUd5ToOf/I+ELznpLtLr8TVqMMhzsrf6RYR5BTeOVTm/wBLLoq5zmuEtHavJN5ANuYurHGOazM0ABxgmNCI3HeeSE6O4LJRLiZzGY8CIM+XxRLrO6wEZzETeOY+q5cvNazwgMlrRu5nWfkndS0DtTm5aDyXZkguubmefJR42tkYXFs8pA91HTm4qnFzWN7VrCCf3QLH9ZAbpNzoDw3KupVHVKge8E3EAGAFZ4irl7UGOHv4GFp2ScJ2nLvDzP7JKmq7XDri1o1+gXE/1z4W2rYUQxyGaU/rV0OIa0qU11X9al1qNmsuuXfzHiqw4hRHFJ7C4diUP+aVTUxii/MpbC3fi+aFqYlVz8QmGqUtgc/ErnW80AHKZjkEMbW81L1n39hAtcuvf9ygDW1+Seyvx0VUa1t8pvXFAX7cUBvS/wATjes8a54rnXnj7I2a/dtk7pUH+NP4kKhdUTS5GwtK+16p0qOA/qPuFTYwucZLiTzM+6c6oQusxI0cAbQJ09EvIlqLD9nWCFotlY2iKjXVamUNLSIaS4xNjHiFm3UDPdMa+XGYsFBUEG3ulOFd9bvpZjW0cMKdNwc7EaOEjsu7xAN9Ib5ngsdjNkMDCGznG+bekW/ZNwTqlWuHVHOeKbezJJgDujwmT5K16ovJA4fZKjPO9zownCzw4AptaDIDQJ05Ksr1gXRpl/eSrpuHdBEXgFVVXCAVS4i7gCOR0P3zWWvq9o2h/wCm8XIjdb0QOLxxrOawM7pvp5aaWR+OxOSm6DDiDGl5sNeEz5BMwdJrGioRDtT5CB5ox4xF8n4JoAa3RwEXFr3I+Sr9ssMWsSctib/d1dYXuaAHfbzMx46qpxbZqdqMo7oPGZlVvXJFhqLQ0Z4c47zHh6WSUD6U3Lo8z8klI4W4qFO60oPrCm5iurbjH9coTWjehjV5pjnoJO+uVE53FRF6YSkE5K5KizJZkBMClKizJwcgJFyVGT4ppKAn61ML1Fm5pubmEBK5y5mTFzMgJMy5KYXJAoBFyUpuZNDkB15UL08pjggOUsQ5uhMcN3ol1oPhvmT6b0x4TFJj9mPALo1MeQE6q8wFIiDqTHvPrFlT7Mp9knmfWIA9SVoqNQtBPju5wPZS6cPEWGKxQygjUgRHASN/NVeMf2h4fM/fkpC+WsHCZPhp8lBWeZEcD9/ErO88NVHtyuDVptGoufgiRiC4A7pgTYW3oM0c+IeTBghsco+z5q5osbIYxsaXmbaqqlLhcwp9oaknTkLc9FS7RDc+cnTlFuUaX18FqXCPIWH996ye05c8kjwG4GdQkYCvWk3a4xwsPZJPr1yIBcDYATNgLAJK5/SVh1i5mQ+ZdD1o40jnpvWKKUkBLnSzqJJASZinZlCntQD8yRcoy9IuQEmbx9vZLNO8+ailIoCQO8SkXBRhcQElkgeaZK5KAk9E2U1JAIlKVxJAdTHGy6onOQHXJi6uKTXmApzTptFs0gn/AFX9BKu6zZaAPH78yqfZFS1IEHeQdd5PkrpzjmJGgv6AKK68PERPAAcBfLb2Q+cF4HJdDoDp1JlBtJ60Dnr98ypXXaOzAajzmuSTFtDYI+hQbSgSSTN9xjQAeEBAYCsOsqkayfh8giMQHOPERY87fRP3ykZiajmgkb9LfcLKuxBcSTeNw/fernFYg5PC2sc9dxsfVUb8PaTcHQbrGB76pA+pugAiNQ335pKY0B+pxnlf5JKe+HoMkkkulwkkkkgEkkkgEkkkgOtXEkkAlwpJIBN0XUkkAkkkkAxxt5LtNcSQCqJO0SSQDTv+965vSSSMwqWjqfFJJEDQYDvD+k+7las1d4D3SSUV14eAeI1QFI/xW+fukkpVVfsd38at4n3Kuyb+R+S6knkSqx3/AFQN0n2UDx2W/wBX0SSUklaPvzXUkk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189038"/>
            <a:ext cx="333375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24579" name="AutoShape 4" descr="data:image/jpeg;base64,/9j/4AAQSkZJRgABAQAAAQABAAD/2wCEAAkGBxQTEhQUEhQWFhUXGB0YGBcYGBgYGBwdHBoYGRgaGBwYHCggGhwlHBgUIjEhJSksLi4uGB8zODMsNygtLiwBCgoKDg0OGhAQGzQkHyQsLCwsLCwsLCwsLDQsLCwsLCwsLCwsLCwsLCwsLCwsLCwsLCwsLCwsLCwsLCwsLCwsLP/AABEIAMIBBAMBIgACEQEDEQH/xAAcAAABBQEBAQAAAAAAAAAAAAAEAAIDBQYBBwj/xABBEAABAwIDBAgEBAQFAwUAAAABAAIRAyEEEjEFQVFhBhMiMnGBkbGhwdHwBxRC4SNScvEVYoKSsjNU0hYXJEPC/8QAGQEAAwEBAQAAAAAAAAAAAAAAAAECAwQF/8QAJBEBAQACAQUAAgIDAAAAAAAAAAECESEDEjFBUQQTYXEUIjL/2gAMAwEAAhEDEQA/APGw06fd03ejg2dL8Yv96KM4e4MzvSNrvw1xuSpWpE98Nc0cS2QfOCPRegiuvC6ohxLbQbEEzberfB9LcVTB/i590VBmjnx9Suvo/kTHHtsc3V6Nyu49hFbmpG1zxXmVHp/VEZ6FM+DnNPjeUfhunjSRnoOAn9Lw7dzaJ9V0T8jp/WN6Ofx6B15ThXWSw/TbDO1zs0u5lrnUlpKtcLt7DVHhjKzHOdo24J32kBXOphfFRcMp5i7bUBUjXkaKvrYimxpfVcGMH63OAHJA/wDq3Bi3XCOOV+X1yp5Z4zzSmNviNI2vxT2vBVDS6R4R2mKoedRrf+UKc7ewrYnE0LmP+ow8zofBLvw+nqrqUpUeGqtqNDqbg9p0c0hwPmFM1pT2ccDk8OSMb10AJbN0FPBTV1LYOBXQ5RFy51irYEB66KqHDwukpbGxXXLorIE1EhWQNrAVl3rQq7rk7rUaGx5qrnXIE1E01UaGxxrJvW80H1y6KqY2M67muGqhg9cdUQNiM6SDNRJA2+b60a+yYHv1EgeM/wB0xzXATFvO37qEOK8h6CyJEXMJjaIMAOF5hwMzyNpBQJcUiUAdUw7xpDwRoNfTVJjHcC2CeyZF+RKHZijIzXhEDHkXBdBM8fK6AQB1E2TmhzSTDr7tR7WUmHxbXGHAGd+nt9EVkbBE/EoCDO94AMwDoTp8YGqaHuI5cPvxRAZuD/GfC/huXOqPJ3nCWxpA5h/lC5lynTXdCIFN29tjpdcqGdwHr98UtmhwuKq03TSqPYf8ri32hXtDpttBluvLuGZjX/GAVTtdviPb4rmY6xO7RVMrPCbhL5jSU/xFxo7/AFTv9BHs5GUvxNr2mjTPm5v1WKzcvglab6W8fKyudXL6j9WPx6FS/FEtEVcNJ4tqRbwc3XzRP/upR/7at/uprzqtkJtI+m9Dinrf74XTnWz+leji9SofijhiYdSrNHHsO9QHSiW/iPgSYmqOZpGPhdeSNaefimvaRctHjCqdfOF+nF7PQ6cYF2leP6mvb7hEjpXgv+6o/wC8Lw9rjHd910U73b8Vc/KyL/Hn17nT6R4R0RiqBkwP4jdfVWbHA3BBHEX9l89ls6gjz9U+iH0+497P6XFv/EhVPyr7ib+P8r6Ea6Ei7kvEsL0lx1PuYqpEWDw1/wDzaVZYf8RMcBc0Hjj1ev8AtcPgrn5WPxF6GT1rMo6lWNy84pfifWAGbDUncSHObPhrCuGfiVhiL4fEB090Cm4eM5x6Qrn5HTTelnPTV9eVwVis0z8QcCe82uz+ql/4OKIpdNNnu/8AtcPGnUH/AOVc63T+ovTz+L7rzwTTXPFC4TbODqdyvSJ4F+U+joVk3CNcJBzDkQR8FUzxvhOqEOI5pIr/AA8cEk+6DVeAYjZojskk7gT7RZAPw0E6jXh5K/ouIJzGJvca81XljAbZ6hdJjQXJtYaLxJa9TSp6o8D6FdfTj6HXzV2/DPLphrCRYOeQTAgQAZmyCr4RzO8DcQSJj4j5qplKNAalNw1EKVtO7YE7yCLLXYDZeHLG1X1HTEvhsGXQIvqBylDV8HQDgGklsab99pOg8E7dEqcFUZJIbBMW9/LRGsDdcsG/FTmg2NwHD68UO7EFruyY4yL/ANlN5VDqNNrrzCdUwJA0Mfdr/d09+0aQDWvGY2BiPp9ynv2g15Jab7sxc6J8TyGnBTuhBS2bXMQHRrJMDlExK4+hUGbrNRrcXHEcRcIqlinsOYw+bEaC9ieVuHFT4zGte9jqYLQ2LFzSZMzBgWudydy5Eioi489/DgFE5zDvHI/BTO2M2CWkgZf1mfSByU9SjRc4l53AZYgWGogb+XgluAM+kQR2o4yfquGi6Ya4efpoOaNqBjgYMG14mPHyQZAMjgR7zPw0Tl2DepeBpJ+H3oo2gmCWkngdfHmj8LTEGDmibTr6q+2LsZtaxqtbUDZDCIte8yLb/Qb09jTKdU3+UcZUjaDbhuvCZ+/3VtQwzS3PleHONw4Q2Bob6GfdBUmMzZssRa31O5Fo0hGCdH6vJDFwBEyBzsrd9WDAM/3QIDC4yQZJNt3JKZfRYhLwR3hy7JlMdWiJdY2FvuES+hLQR2Y1BjeBp5pHY9Q5M5FNjw5zHPljSAJMHfA91UsKojXmRI4X+7qPq9+VNr7NDHFvWNcQRJbdpH8wI3fVQYljmEQTHEW8kwKY0QbcTMQoa1IC5sQUPUqkuJDiDunfZNdiJbDzpf7+KZDSZHeNueiQYTw9ihX0dMronS9jyn5FItcIg5jqR80AV1ROgnlZNZRIMgQeIt8QnMdAB0kWP35IR2MeCRI5pBZtx1fdVrAcBVcB7pICliHEd0nwST5LtjQse13aexoJiWgNDZ5m8+PspG1Do1oaOXzOu/RE4+mGhmg04SJnX4aobES09kaEH3JXPcZfLXaLE4bOAA4g62YDp4mU8nUOLbC8iP2hE4YSAXA+KBxFMHMCJBEXOuh9VWMx8aK7TUcQJ6trYi8NPZA3Tu3Iw0GkEuaJFgfiAVS7KowX8oF+Gu/xK5jsQ7KRMg2i44XVaKrjDbNqVGg02ScoktLRBIuLusoj0ZxM/wDT9cn/AJXTtibVqZHZXObAAO4nWCY81sq9Z1fCuaO8KjHcbEN04Hveq2mEsZZZWV54/ohimEve05RdxgWaNdHcJQuPZTB0Mk94Wiwi/Be20sZUqMoCoSHOBBBkcdRv8Fi+m+yKdIsysa3VrskhpOUuaeHDcllj7PHL1WKw7u0CHboN/v7CsKGy6lVwaynWcXWA6l/vkEeMq/6EdA6uJew1exRcA50g53A3sB3GkRcmeS9tp7IbTAFGnTgwCXF82uN/ECymYccncteHzlXwDmk0yHMqizs4MXgwbc1HimU26byedtDYC8AHfuWr/EQn/EcTuMtG4W6tl/vgse9oFMuN2jsTMczCz/he+Nu7Jo9oEhpAMluh9I99YQ9VkOux4PECRe44cUzZuLlr4BcWzYcCZnmdURgtota0ueM2U/qLoM7uyQZk7jZVrkeibhiZEVAOdNwHqFJ+WqAw14mLS0h415XCvsPVw2ZwdRJsw5WVq7SGvY14Il/akOGuhsrrF7GpGma2Fp1HsAaRUfVIHanVrqhi3seEp9u9p7taYxxeDd8usYA3eO6w4JV6EHK4QTDp7NgZInKdb3HJWVKk2JcxlxIcXF1jdsWhuvxUjsLSBpQHb+tgkN17IYSbACdYkxZRuRahq4ZzbgOIvfKTfymEC5jgAMpDt9vmvRsRsSgA1zcTna5wHZMOEiQS1zeyBBBMm5HBAVtnhsHrM0m8BpT/AOfKd78MPQe7QB0nkiKhqnKHtfAEjMxxtO6NNAtI6qQRJsf7wOa7hXlxA10EECBxjeT8FPfN6Vq6ZVjHS4taSCJEAzvFoS/KP4OdY5bGOYjetbiHCDBYALZWkCI1kDff4qOnTdlzOdbcJid2up8ETPdGmToYZpJBZ5kGPKYSxGzAR2bRyIWtZWdTEuf1jZteD4GPNFfnBaWm/KQrxyl9ovd8efVMC5tgQZ1EjyKjdQe0xew+B3XXozqzN7B6ft4+ihe2kTHVif6beoV3ieUTK2+GGp4chpDiIImN8/5U8YdsCAS4/wA0D0Am61NfB0+8Gtb8Bx5oaqWsudYkDf8AKNeKzuXxrpW4TCvIsLAxp+yStBV5HyhJTunpa7RZmyiJ05AQL8+KgxbRpFzNuPD5eqHpPJqvh0tbDb/zATHjEX5qKvXJIaATDRpaLcSfH0S0NuUMzg6XXbIjwuNBwhcpMhjBqdXHzJ+Mj0TcA2A/m690RhL02keHoSPkq1oA9nsJzmO88+H3ZQY2kA908PLwVlhm2fOjZM+F1rtk/h+cRFTEOLGO7TWNPai2XMSLHkrxx3eE26jI9HdqU6NN7X4c1ZdmlveFoNog6LRbL6V0KZJNGoxsXLoFt2u5GN/D6pTeRQrZWkky4lxt3RAiQNJJWkodAmGmDXeXu3ywEE8G5id62krG2VUUummHq5XU6ZflsDOX1BCZV2lSqPa6pRcbhwa64kabr6CysW/h80EgVgw6kCnx7o72qHf0IqhoIrMzyYGVwHK862TS0ey9qsmXPbTFpzOA+E8loG9JsILHEUwRrLgB6nVeeVPw8xevWUyD/VPofqh63QTFNOXrabQ4DM9rZIkwRuPPUJZb9HP5UPTHECtiq1ZzmgOcQ0m4IYA1hBHENJWPxGFc+i57SHUWvDSZd3nCYvEm5Nlb9N+jWJwYBquDqZfDKjTLXWJ01YRBsfKVPsfZjnbPrZ3AZKja+Ui8WbJdNpF1hJdtt8K3ZmyKha59E0zlEvhrgWQDGYEz/quEPh+j7qrg1znOiSQ0S437RjeVuMO2lhNmYirVDDXrtiO86HEZR/lAzaX1Vp+H2yPy9Jlbq6lWu+l1gdDstMOuGNt3iCCeOm5XMbuFcuFNS2Zhx1bqrzThjWyWvY5waIbAc2ow23ghaOlicIcHUwWHf2agdJzPz9o9o/xWNbfTUaxosx0lx9Ws6qS3I4VWkZ3Bkdksy9qILrmOUqj23tGoyq6q57nVaZAINi03GXeD48CqtkqdWxqsf0Tq06dmktY1ozOAGlhJa92vgFTbSo1KcB1Cq+xdbSG8cp0uiOjVevRr0qGEquqdc9hYHaPa5ocXVAZDcrc3m0wvacIAGlrnkk74nk4MAEgDis/140++xiuiPR2g2hTdUptdWqZnOdYgNzat1DWgAAeqxG3a7X16rKeVoBgZQLDI11vN3mt30oOHovNE42qx8CaZqOmHTEAW3aR6b/PsbsnDF4qUsbTGYnvlwNrd3LB8grzm8dQY3ndBVW5g2Ww0WmYFju33Ty7q3R3nQRAFhyGqHqYU04/jUKjZmQ9rpnWQIItxAUrMYJzNl0iBbLHkVz3G4tZdqvDjLAIiXaSeNlZ1abpcdIMegk/JE0XSRULdDLdDEWnkdURXqEuG5uQnQbySfOQoNT9aDGh4g+v0UlMlz+yBZsd4ARwE2VqIOQZMzjowXJO6ALmStps3oA8sbVq1BTcQXOY2lcN1AvLs+syCrxxt8Jyy7XnTKbwJIIILjDSXE6wBA1vxV70b6O1MVTeTUFJ7bhj3MvYESCCWyZE/BX+L6JkNcS9jnl38Ows3d1sA30uLDmsk7EjrnUmyHiJyvESdGyDrALo3BbTpyeWVytnB3SfZdagO6/IQ0tcBrPeDyLZhB04jiqCvhszgAZ5a214q9w+NcRLHV266F7dNdCJQm0GueR1jnvn+YknyzXS7Jvg5nlJzFMaFT+Y/7R9EkQ/Ajn5OCSTTYvC0ILr957nE77hoB+SjeyHGdRbx1R2HpWvy9gfkosvbdPDhzspk5AbDMs+N3yEqegIYBpa/mSfmlQpSXx4fVGUqcknwj0V9o2iweElzWR33if6Rcj0HxXq+ExTgabeJA8hc/fNYDY7Aazbd0E+tludnNmo2dwlbYThlnWgw13OsBcRHNEUsQ4VCP0yAPL7CHwdpJMWsm0q2+dJVIN21isrYsTMzv3kXQ+Ory+meN/qg8X2xHFS1RZnKyCaFmKblBdMgbrbln9p7cDXNGUFu/N2jYid3A/BS1qmg5fRUO06cz/qHw/ZBu4zFir1tKo1rwdWuALTuuCI1y+q8io7TqU2YpkTIywbzBkTv1K9NxTD1pI3tPrlBHxasHtjZ/wD8irwqODo8cn0KjPasGvxG1BmpkAWaLwJaMzjA4BrRHohqvSis9wcHPANVkXOguY+Hoq3EN7DzfTKPF1vqrDD0GkYakAM3WS48gZPwHxT3STba2KKjXipUIDmNzkNY94NyHOL3tBcGm5Amw1hVeysfhdoOw+DZg6lY5oNd1QscQMzwaoptiJOhcTG9FbbL6jKgYCXVHENaNTNmgf7l6d0P6PUtm4OnSAAqG73alzyBPkIgcgpvNOeOUGNZhtnUW1W4djzRYGhwgPDR2TBMmNb3XjvST8ScZiX9iocNS0DKJIdH+Z4hxPhAuvTOnm0CaD3OpNyuaackmGtmc0NPeBuBC8G2VhM+I6skhrXGTvsYm+mlvFTnL4VhpZhhZDq771dM2Z1SC4ZjBFzHHepuimGdiMYxrQWMaC518xawA6uIuTI8VV7RrGrXOQFwbDGDUw2wniSczieLivX+hvRhuGoh9QMcTDnNuC5/6QS6wY2bAamTzSxm7/R5XUBbUwFDrKdBlBtXE1CABAbTYP8AMAJMCSSTcnkI0FDoLg2Niqw1CBd0lt/1FoaQGhS4OpSwWfHYrI1zxkptaO07edbSfQAKowfSnEbRe91Cp+UwlNwFWs0NdVeTo1hcDcmBYQOKrObrPlb0+g2DBDurqBp3dc/5XQ1fo5QaHF+GuNGnEFlQidTJNvHirnE9KKbKZ6t7n9VDKjzAdMWOnaJvpCoujlcOL8RUmAXG+pvDRw3JzGexu68hqLsLh/41DAPdVDSG1CS8NtucBv0kXgrM4PCVqlX8xjK5p0jne5lJ7qZ0JYxrJHLWSZQ3TnblR+IpMph1FjQXEMJBIM3dHavuabKo2biTJdUhziOy07m/ywRcm0qMrJdLk42t34zGNBdRp1RaC5tYHM0iT2Q4Ejdw4Kuq7TYImhSYdXENgk8ZNzvT9obSe8GA3wiByM+u5ZvHZgAH7zukjy3KJZl7aa0vcVjQ65AgbxZ3kdyaMfUqExDSe8Z3W3n2CqMNVm3oES5sjeB980URysTJlsniXAe6She0cJ53K4n2m1NOncO4NjzOqVVkaKdun3onVWeyqTlFqDD0beNyiaFOL+impNgBTso8VppFy0I6P0u2StXs49t3hCotkUoV3hTBJ5q0WrXGV7Dko6VTsnzQVd8qZjuygia5FOEhB5rotpTDlQIGvRn1KPeVCkAFXD9qfvRVeL2S0kOi4AHoVpHMlcdQlGgyGIwPZAA3z6aKPZ2EIrF8WYx0eJt9Vq6uClRU9nRmgao0Heg2xw6r1rx3Ltn+Y7/JXnSPEmW201vu3p+yyKdLKLFZ3abi6o4ydIym45fVLR7ZPprtMnB4iRradwlzbecBeedHaga3EVqlpGRojV0EkcgJYT4rd9O9nTQYy5LnTG7WSSPRUuyOitfEVGYamJbJqPedGj7EeQUZb9Lx8KzoThOsxbBFhLneAv8AGI817VsfZ1StVBc1wpMG8ES48OQHurbol0Ow+BpjI0F8dp7rknfHBc6a9KWYOg54ILzZg1vGp5DelhO2DLmvIfxk2oauMNBsxSa2mBzdcwOPabf/ACrTYPD0MHs+jQqNJIaHvgwc0ZteQzHzCx3Rdj8bijVqNLmg531XNnOd0OItui+itOl9YvL2zqCPN5A9gPVPH6L50CrYwGmG0wQHva8gmT4Tvv7rXbWqilh2sGnePxj5lZLAYAvxNFgHZDgPJgBM+avOmTXFj47oEE7gNPXVVPpe3m9TaJq1851LjJ5AQ0eslHyJkc76EFA7FwpEv03Ab9TJ0te3qrJ9OZ4n73ea4Op1P9uHTjjwjLbSRP7C6kp12huWp3SdAdOfLco3C8cB4/H5KVlFjhL7iABBvv3+SeG96pUBiG7qbpEC5BBKcymYAcfDiiH1KZAyT4e2t510SoMJkgXG/WPFXqwgxfwEJIx7YOv35BcV7y+BbU3ORtNpKHp6oymQuhy91vkRQpyrCjRCDo1BaEXSqplvazoNhHUnKso1US2qmBxeE5rrIIVU8VEGLlTscgW1U78xCALe5RtqIR2JTKdZBLRrlM0qvZVRDaqZiw0KVtJCU6qKpVUElyWhVuKwDrloVzh3BH02iEqbBV9lOr4im2Ia0XMWk/2+K3GydlMoNhgEnvO4qZuHEyLIoWU2qkD46tkYSvnn8SttfmMV1YMtbaN19bb167+I+1XUcK9zJmDpqvnbCMc9xqPJLzofP7uoyuppeM9vQ+g73dRVcSSCcg3X1+ip9oYovxDGfpNb4NdH1Wj2VR6nBMkEWc93np7Ko6PbKdWxNNxbDGjM4+VvMkqudSJ+t10d2UAHV3ACZIJ/SJ57zZeY9OOkTsXUNOjIoUnWAntHQvMWJ1AHDxWt/EfpEaGH6qiYdU7DQNQIufJYjohsgZnVH9plISRxOoZ4k/BT1L4xisZqbqXGbMdh20hmJcWS6mADlvZxneZdbkEKK5kSHQeIiOH3zRlbFl+Z1R2Z7nS4gHLN7DgBYeAXGOBAOYT6gjWPldc+eM3prjvSEMGWBfeCoA2JIJAOoI9Dy3+KIIgCBDRPOI97oZzs1wS7dw4XHx9VjN6q66wyZgeltfhzUjq7yCALDWDp+6hoN7XzJ385RGJqnWAIG46wPjKvHOzkrNqmtiyDBdB8Y9ikiqmEaYJ1IHBJP9qe2r9lVEUn70BS1RVIrrcSwpPRjairKDtyLpv4phY0qyLbXVTTep+ujenKcv1atqp7aqqPzHgmuxnNPZrl2IAULsWqd+KURxKWy2ufzKdSxKonY4BQHaSNjca9uKTzjQN6x3+KeKeNqI7hts6eNRlHFLDUdqxp7IhnSCEdw29Fw9ZWFGueIXmlHb7uMI2lt53FPZ7ek08SBqQm4jHgDVYRu2iUnbUO8o1D2k6Y1RUpPBmIXmGzcT1XZbTbJ0JF9bX1MmFv8WTUGXcdTIWZ6R4ujgshLTUq95rSYbEkSTHHcFOX1WN9Rszs81IZAIMN5REnyVrW2a2jT7MCd+8xYLyHCfifjG606R1/Q6P+S2WE6WuxFGXhramWcomPKT8E5lLTuNjL9McL+Yrht7dkEaydw4ePJDdLMWzBYanhaJOYmXEm8b3HmTYDcArnYlLNVdUd5ToOf/I+ELznpLtLr8TVqMMhzsrf6RYR5BTeOVTm/wBLLoq5zmuEtHavJN5ANuYurHGOazM0ABxgmNCI3HeeSE6O4LJRLiZzGY8CIM+XxRLrO6wEZzETeOY+q5cvNazwgMlrRu5nWfkndS0DtTm5aDyXZkguubmefJR42tkYXFs8pA91HTm4qnFzWN7VrCCf3QLH9ZAbpNzoDw3KupVHVKge8E3EAGAFZ4irl7UGOHv4GFp2ScJ2nLvDzP7JKmq7XDri1o1+gXE/1z4W2rYUQxyGaU/rV0OIa0qU11X9al1qNmsuuXfzHiqw4hRHFJ7C4diUP+aVTUxii/MpbC3fi+aFqYlVz8QmGqUtgc/ErnW80AHKZjkEMbW81L1n39hAtcuvf9ygDW1+Seyvx0VUa1t8pvXFAX7cUBvS/wATjes8a54rnXnj7I2a/dtk7pUH+NP4kKhdUTS5GwtK+16p0qOA/qPuFTYwucZLiTzM+6c6oQusxI0cAbQJ09EvIlqLD9nWCFotlY2iKjXVamUNLSIaS4xNjHiFm3UDPdMa+XGYsFBUEG3ulOFd9bvpZjW0cMKdNwc7EaOEjsu7xAN9Ib5ngsdjNkMDCGznG+bekW/ZNwTqlWuHVHOeKbezJJgDujwmT5K16ovJA4fZKjPO9zownCzw4AptaDIDQJ05Ksr1gXRpl/eSrpuHdBEXgFVVXCAVS4i7gCOR0P3zWWvq9o2h/wCm8XIjdb0QOLxxrOawM7pvp5aaWR+OxOSm6DDiDGl5sNeEz5BMwdJrGioRDtT5CB5ox4xF8n4JoAa3RwEXFr3I+Sr9ssMWsSctib/d1dYXuaAHfbzMx46qpxbZqdqMo7oPGZlVvXJFhqLQ0Z4c47zHh6WSUD6U3Lo8z8klI4W4qFO60oPrCm5iurbjH9coTWjehjV5pjnoJO+uVE53FRF6YSkE5K5KizJZkBMClKizJwcgJFyVGT4ppKAn61ML1Fm5pubmEBK5y5mTFzMgJMy5KYXJAoBFyUpuZNDkB15UL08pjggOUsQ5uhMcN3ol1oPhvmT6b0x4TFJj9mPALo1MeQE6q8wFIiDqTHvPrFlT7Mp9knmfWIA9SVoqNQtBPju5wPZS6cPEWGKxQygjUgRHASN/NVeMf2h4fM/fkpC+WsHCZPhp8lBWeZEcD9/ErO88NVHtyuDVptGoufgiRiC4A7pgTYW3oM0c+IeTBghsco+z5q5osbIYxsaXmbaqqlLhcwp9oaknTkLc9FS7RDc+cnTlFuUaX18FqXCPIWH996ye05c8kjwG4GdQkYCvWk3a4xwsPZJPr1yIBcDYATNgLAJK5/SVh1i5mQ+ZdD1o40jnpvWKKUkBLnSzqJJASZinZlCntQD8yRcoy9IuQEmbx9vZLNO8+ailIoCQO8SkXBRhcQElkgeaZK5KAk9E2U1JAIlKVxJAdTHGy6onOQHXJi6uKTXmApzTptFs0gn/AFX9BKu6zZaAPH78yqfZFS1IEHeQdd5PkrpzjmJGgv6AKK68PERPAAcBfLb2Q+cF4HJdDoDp1JlBtJ60Dnr98ypXXaOzAajzmuSTFtDYI+hQbSgSSTN9xjQAeEBAYCsOsqkayfh8giMQHOPERY87fRP3ykZiajmgkb9LfcLKuxBcSTeNw/fernFYg5PC2sc9dxsfVUb8PaTcHQbrGB76pA+pugAiNQ335pKY0B+pxnlf5JKe+HoMkkkulwkkkkgEkkkgEkkkgOtXEkkAlwpJIBN0XUkkAkkkkAxxt5LtNcSQCqJO0SSQDTv+965vSSSMwqWjqfFJJEDQYDvD+k+7las1d4D3SSUV14eAeI1QFI/xW+fukkpVVfsd38at4n3Kuyb+R+S6knkSqx3/AFQN0n2UDx2W/wBX0SSUklaPvzXUkk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189038"/>
            <a:ext cx="333375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24580" name="AutoShape 6" descr="data:image/jpeg;base64,/9j/4AAQSkZJRgABAQAAAQABAAD/2wCEAAkGBxQTEhQUEhQWFhUXGB0YGBcYGBgYGBwdHBoYGRgaGBwYHCggGhwlHBgUIjEhJSksLi4uGB8zODMsNygtLiwBCgoKDg0OGhAQGzQkHyQsLCwsLCwsLCwsLDQsLCwsLCwsLCwsLCwsLCwsLCwsLCwsLCwsLCwsLCwsLCwsLCwsLP/AABEIAMIBBAMBIgACEQEDEQH/xAAcAAABBQEBAQAAAAAAAAAAAAAEAAIDBQYBBwj/xABBEAABAwIDBAgEBAQFAwUAAAABAAIRAyEEEjEFQVFhBhMiMnGBkbGhwdHwBxRC4SNScvEVYoKSsjNU0hYXJEPC/8QAGQEAAwEBAQAAAAAAAAAAAAAAAAECAwQF/8QAJBEBAQACAQUAAgIDAAAAAAAAAAECESEDEjFBUQQTYXEUIjL/2gAMAwEAAhEDEQA/APGw06fd03ejg2dL8Yv96KM4e4MzvSNrvw1xuSpWpE98Nc0cS2QfOCPRegiuvC6ohxLbQbEEzberfB9LcVTB/i590VBmjnx9Suvo/kTHHtsc3V6Nyu49hFbmpG1zxXmVHp/VEZ6FM+DnNPjeUfhunjSRnoOAn9Lw7dzaJ9V0T8jp/WN6Ofx6B15ThXWSw/TbDO1zs0u5lrnUlpKtcLt7DVHhjKzHOdo24J32kBXOphfFRcMp5i7bUBUjXkaKvrYimxpfVcGMH63OAHJA/wDq3Bi3XCOOV+X1yp5Z4zzSmNviNI2vxT2vBVDS6R4R2mKoedRrf+UKc7ewrYnE0LmP+ow8zofBLvw+nqrqUpUeGqtqNDqbg9p0c0hwPmFM1pT2ccDk8OSMb10AJbN0FPBTV1LYOBXQ5RFy51irYEB66KqHDwukpbGxXXLorIE1EhWQNrAVl3rQq7rk7rUaGx5qrnXIE1E01UaGxxrJvW80H1y6KqY2M67muGqhg9cdUQNiM6SDNRJA2+b60a+yYHv1EgeM/wB0xzXATFvO37qEOK8h6CyJEXMJjaIMAOF5hwMzyNpBQJcUiUAdUw7xpDwRoNfTVJjHcC2CeyZF+RKHZijIzXhEDHkXBdBM8fK6AQB1E2TmhzSTDr7tR7WUmHxbXGHAGd+nt9EVkbBE/EoCDO94AMwDoTp8YGqaHuI5cPvxRAZuD/GfC/huXOqPJ3nCWxpA5h/lC5lynTXdCIFN29tjpdcqGdwHr98UtmhwuKq03TSqPYf8ri32hXtDpttBluvLuGZjX/GAVTtdviPb4rmY6xO7RVMrPCbhL5jSU/xFxo7/AFTv9BHs5GUvxNr2mjTPm5v1WKzcvglab6W8fKyudXL6j9WPx6FS/FEtEVcNJ4tqRbwc3XzRP/upR/7at/uprzqtkJtI+m9Dinrf74XTnWz+leji9SofijhiYdSrNHHsO9QHSiW/iPgSYmqOZpGPhdeSNaefimvaRctHjCqdfOF+nF7PQ6cYF2leP6mvb7hEjpXgv+6o/wC8Lw9rjHd910U73b8Vc/KyL/Hn17nT6R4R0RiqBkwP4jdfVWbHA3BBHEX9l89ls6gjz9U+iH0+497P6XFv/EhVPyr7ib+P8r6Ea6Ei7kvEsL0lx1PuYqpEWDw1/wDzaVZYf8RMcBc0Hjj1ev8AtcPgrn5WPxF6GT1rMo6lWNy84pfifWAGbDUncSHObPhrCuGfiVhiL4fEB090Cm4eM5x6Qrn5HTTelnPTV9eVwVis0z8QcCe82uz+ql/4OKIpdNNnu/8AtcPGnUH/AOVc63T+ovTz+L7rzwTTXPFC4TbODqdyvSJ4F+U+joVk3CNcJBzDkQR8FUzxvhOqEOI5pIr/AA8cEk+6DVeAYjZojskk7gT7RZAPw0E6jXh5K/ouIJzGJvca81XljAbZ6hdJjQXJtYaLxJa9TSp6o8D6FdfTj6HXzV2/DPLphrCRYOeQTAgQAZmyCr4RzO8DcQSJj4j5qplKNAalNw1EKVtO7YE7yCLLXYDZeHLG1X1HTEvhsGXQIvqBylDV8HQDgGklsab99pOg8E7dEqcFUZJIbBMW9/LRGsDdcsG/FTmg2NwHD68UO7EFruyY4yL/ANlN5VDqNNrrzCdUwJA0Mfdr/d09+0aQDWvGY2BiPp9ynv2g15Jab7sxc6J8TyGnBTuhBS2bXMQHRrJMDlExK4+hUGbrNRrcXHEcRcIqlinsOYw+bEaC9ieVuHFT4zGte9jqYLQ2LFzSZMzBgWudydy5Eioi489/DgFE5zDvHI/BTO2M2CWkgZf1mfSByU9SjRc4l53AZYgWGogb+XgluAM+kQR2o4yfquGi6Ya4efpoOaNqBjgYMG14mPHyQZAMjgR7zPw0Tl2DepeBpJ+H3oo2gmCWkngdfHmj8LTEGDmibTr6q+2LsZtaxqtbUDZDCIte8yLb/Qb09jTKdU3+UcZUjaDbhuvCZ+/3VtQwzS3PleHONw4Q2Bob6GfdBUmMzZssRa31O5Fo0hGCdH6vJDFwBEyBzsrd9WDAM/3QIDC4yQZJNt3JKZfRYhLwR3hy7JlMdWiJdY2FvuES+hLQR2Y1BjeBp5pHY9Q5M5FNjw5zHPljSAJMHfA91UsKojXmRI4X+7qPq9+VNr7NDHFvWNcQRJbdpH8wI3fVQYljmEQTHEW8kwKY0QbcTMQoa1IC5sQUPUqkuJDiDunfZNdiJbDzpf7+KZDSZHeNueiQYTw9ihX0dMronS9jyn5FItcIg5jqR80AV1ROgnlZNZRIMgQeIt8QnMdAB0kWP35IR2MeCRI5pBZtx1fdVrAcBVcB7pICliHEd0nwST5LtjQse13aexoJiWgNDZ5m8+PspG1Do1oaOXzOu/RE4+mGhmg04SJnX4aobES09kaEH3JXPcZfLXaLE4bOAA4g62YDp4mU8nUOLbC8iP2hE4YSAXA+KBxFMHMCJBEXOuh9VWMx8aK7TUcQJ6trYi8NPZA3Tu3Iw0GkEuaJFgfiAVS7KowX8oF+Gu/xK5jsQ7KRMg2i44XVaKrjDbNqVGg02ScoktLRBIuLusoj0ZxM/wDT9cn/AJXTtibVqZHZXObAAO4nWCY81sq9Z1fCuaO8KjHcbEN04Hveq2mEsZZZWV54/ohimEve05RdxgWaNdHcJQuPZTB0Mk94Wiwi/Be20sZUqMoCoSHOBBBkcdRv8Fi+m+yKdIsysa3VrskhpOUuaeHDcllj7PHL1WKw7u0CHboN/v7CsKGy6lVwaynWcXWA6l/vkEeMq/6EdA6uJew1exRcA50g53A3sB3GkRcmeS9tp7IbTAFGnTgwCXF82uN/ECymYccncteHzlXwDmk0yHMqizs4MXgwbc1HimU26byedtDYC8AHfuWr/EQn/EcTuMtG4W6tl/vgse9oFMuN2jsTMczCz/he+Nu7Jo9oEhpAMluh9I99YQ9VkOux4PECRe44cUzZuLlr4BcWzYcCZnmdURgtota0ueM2U/qLoM7uyQZk7jZVrkeibhiZEVAOdNwHqFJ+WqAw14mLS0h415XCvsPVw2ZwdRJsw5WVq7SGvY14Il/akOGuhsrrF7GpGma2Fp1HsAaRUfVIHanVrqhi3seEp9u9p7taYxxeDd8usYA3eO6w4JV6EHK4QTDp7NgZInKdb3HJWVKk2JcxlxIcXF1jdsWhuvxUjsLSBpQHb+tgkN17IYSbACdYkxZRuRahq4ZzbgOIvfKTfymEC5jgAMpDt9vmvRsRsSgA1zcTna5wHZMOEiQS1zeyBBBMm5HBAVtnhsHrM0m8BpT/AOfKd78MPQe7QB0nkiKhqnKHtfAEjMxxtO6NNAtI6qQRJsf7wOa7hXlxA10EECBxjeT8FPfN6Vq6ZVjHS4taSCJEAzvFoS/KP4OdY5bGOYjetbiHCDBYALZWkCI1kDff4qOnTdlzOdbcJid2up8ETPdGmToYZpJBZ5kGPKYSxGzAR2bRyIWtZWdTEuf1jZteD4GPNFfnBaWm/KQrxyl9ovd8efVMC5tgQZ1EjyKjdQe0xew+B3XXozqzN7B6ft4+ihe2kTHVif6beoV3ieUTK2+GGp4chpDiIImN8/5U8YdsCAS4/wA0D0Am61NfB0+8Gtb8Bx5oaqWsudYkDf8AKNeKzuXxrpW4TCvIsLAxp+yStBV5HyhJTunpa7RZmyiJ05AQL8+KgxbRpFzNuPD5eqHpPJqvh0tbDb/zATHjEX5qKvXJIaATDRpaLcSfH0S0NuUMzg6XXbIjwuNBwhcpMhjBqdXHzJ+Mj0TcA2A/m690RhL02keHoSPkq1oA9nsJzmO88+H3ZQY2kA908PLwVlhm2fOjZM+F1rtk/h+cRFTEOLGO7TWNPai2XMSLHkrxx3eE26jI9HdqU6NN7X4c1ZdmlveFoNog6LRbL6V0KZJNGoxsXLoFt2u5GN/D6pTeRQrZWkky4lxt3RAiQNJJWkodAmGmDXeXu3ywEE8G5id62krG2VUUummHq5XU6ZflsDOX1BCZV2lSqPa6pRcbhwa64kabr6CysW/h80EgVgw6kCnx7o72qHf0IqhoIrMzyYGVwHK862TS0ey9qsmXPbTFpzOA+E8loG9JsILHEUwRrLgB6nVeeVPw8xevWUyD/VPofqh63QTFNOXrabQ4DM9rZIkwRuPPUJZb9HP5UPTHECtiq1ZzmgOcQ0m4IYA1hBHENJWPxGFc+i57SHUWvDSZd3nCYvEm5Nlb9N+jWJwYBquDqZfDKjTLXWJ01YRBsfKVPsfZjnbPrZ3AZKja+Ui8WbJdNpF1hJdtt8K3ZmyKha59E0zlEvhrgWQDGYEz/quEPh+j7qrg1znOiSQ0S437RjeVuMO2lhNmYirVDDXrtiO86HEZR/lAzaX1Vp+H2yPy9Jlbq6lWu+l1gdDstMOuGNt3iCCeOm5XMbuFcuFNS2Zhx1bqrzThjWyWvY5waIbAc2ow23ghaOlicIcHUwWHf2agdJzPz9o9o/xWNbfTUaxosx0lx9Ws6qS3I4VWkZ3Bkdksy9qILrmOUqj23tGoyq6q57nVaZAINi03GXeD48CqtkqdWxqsf0Tq06dmktY1ozOAGlhJa92vgFTbSo1KcB1Cq+xdbSG8cp0uiOjVevRr0qGEquqdc9hYHaPa5ocXVAZDcrc3m0wvacIAGlrnkk74nk4MAEgDis/140++xiuiPR2g2hTdUptdWqZnOdYgNzat1DWgAAeqxG3a7X16rKeVoBgZQLDI11vN3mt30oOHovNE42qx8CaZqOmHTEAW3aR6b/PsbsnDF4qUsbTGYnvlwNrd3LB8grzm8dQY3ndBVW5g2Ww0WmYFju33Ty7q3R3nQRAFhyGqHqYU04/jUKjZmQ9rpnWQIItxAUrMYJzNl0iBbLHkVz3G4tZdqvDjLAIiXaSeNlZ1abpcdIMegk/JE0XSRULdDLdDEWnkdURXqEuG5uQnQbySfOQoNT9aDGh4g+v0UlMlz+yBZsd4ARwE2VqIOQZMzjowXJO6ALmStps3oA8sbVq1BTcQXOY2lcN1AvLs+syCrxxt8Jyy7XnTKbwJIIILjDSXE6wBA1vxV70b6O1MVTeTUFJ7bhj3MvYESCCWyZE/BX+L6JkNcS9jnl38Ows3d1sA30uLDmsk7EjrnUmyHiJyvESdGyDrALo3BbTpyeWVytnB3SfZdagO6/IQ0tcBrPeDyLZhB04jiqCvhszgAZ5a214q9w+NcRLHV266F7dNdCJQm0GueR1jnvn+YknyzXS7Jvg5nlJzFMaFT+Y/7R9EkQ/Ajn5OCSTTYvC0ILr957nE77hoB+SjeyHGdRbx1R2HpWvy9gfkosvbdPDhzspk5AbDMs+N3yEqegIYBpa/mSfmlQpSXx4fVGUqcknwj0V9o2iweElzWR33if6Rcj0HxXq+ExTgabeJA8hc/fNYDY7Aazbd0E+tludnNmo2dwlbYThlnWgw13OsBcRHNEUsQ4VCP0yAPL7CHwdpJMWsm0q2+dJVIN21isrYsTMzv3kXQ+Ory+meN/qg8X2xHFS1RZnKyCaFmKblBdMgbrbln9p7cDXNGUFu/N2jYid3A/BS1qmg5fRUO06cz/qHw/ZBu4zFir1tKo1rwdWuALTuuCI1y+q8io7TqU2YpkTIywbzBkTv1K9NxTD1pI3tPrlBHxasHtjZ/wD8irwqODo8cn0KjPasGvxG1BmpkAWaLwJaMzjA4BrRHohqvSis9wcHPANVkXOguY+Hoq3EN7DzfTKPF1vqrDD0GkYakAM3WS48gZPwHxT3STba2KKjXipUIDmNzkNY94NyHOL3tBcGm5Amw1hVeysfhdoOw+DZg6lY5oNd1QscQMzwaoptiJOhcTG9FbbL6jKgYCXVHENaNTNmgf7l6d0P6PUtm4OnSAAqG73alzyBPkIgcgpvNOeOUGNZhtnUW1W4djzRYGhwgPDR2TBMmNb3XjvST8ScZiX9iocNS0DKJIdH+Z4hxPhAuvTOnm0CaD3OpNyuaackmGtmc0NPeBuBC8G2VhM+I6skhrXGTvsYm+mlvFTnL4VhpZhhZDq771dM2Z1SC4ZjBFzHHepuimGdiMYxrQWMaC518xawA6uIuTI8VV7RrGrXOQFwbDGDUw2wniSczieLivX+hvRhuGoh9QMcTDnNuC5/6QS6wY2bAamTzSxm7/R5XUBbUwFDrKdBlBtXE1CABAbTYP8AMAJMCSSTcnkI0FDoLg2Niqw1CBd0lt/1FoaQGhS4OpSwWfHYrI1zxkptaO07edbSfQAKowfSnEbRe91Cp+UwlNwFWs0NdVeTo1hcDcmBYQOKrObrPlb0+g2DBDurqBp3dc/5XQ1fo5QaHF+GuNGnEFlQidTJNvHirnE9KKbKZ6t7n9VDKjzAdMWOnaJvpCoujlcOL8RUmAXG+pvDRw3JzGexu68hqLsLh/41DAPdVDSG1CS8NtucBv0kXgrM4PCVqlX8xjK5p0jne5lJ7qZ0JYxrJHLWSZQ3TnblR+IpMph1FjQXEMJBIM3dHavuabKo2biTJdUhziOy07m/ywRcm0qMrJdLk42t34zGNBdRp1RaC5tYHM0iT2Q4Ejdw4Kuq7TYImhSYdXENgk8ZNzvT9obSe8GA3wiByM+u5ZvHZgAH7zukjy3KJZl7aa0vcVjQ65AgbxZ3kdyaMfUqExDSe8Z3W3n2CqMNVm3oES5sjeB980URysTJlsniXAe6She0cJ53K4n2m1NOncO4NjzOqVVkaKdun3onVWeyqTlFqDD0beNyiaFOL+impNgBTso8VppFy0I6P0u2StXs49t3hCotkUoV3hTBJ5q0WrXGV7Dko6VTsnzQVd8qZjuygia5FOEhB5rotpTDlQIGvRn1KPeVCkAFXD9qfvRVeL2S0kOi4AHoVpHMlcdQlGgyGIwPZAA3z6aKPZ2EIrF8WYx0eJt9Vq6uClRU9nRmgao0Heg2xw6r1rx3Ltn+Y7/JXnSPEmW201vu3p+yyKdLKLFZ3abi6o4ydIym45fVLR7ZPprtMnB4iRradwlzbecBeedHaga3EVqlpGRojV0EkcgJYT4rd9O9nTQYy5LnTG7WSSPRUuyOitfEVGYamJbJqPedGj7EeQUZb9Lx8KzoThOsxbBFhLneAv8AGI817VsfZ1StVBc1wpMG8ES48OQHurbol0Ow+BpjI0F8dp7rknfHBc6a9KWYOg54ILzZg1vGp5DelhO2DLmvIfxk2oauMNBsxSa2mBzdcwOPabf/ACrTYPD0MHs+jQqNJIaHvgwc0ZteQzHzCx3Rdj8bijVqNLmg531XNnOd0OItui+itOl9YvL2zqCPN5A9gPVPH6L50CrYwGmG0wQHva8gmT4Tvv7rXbWqilh2sGnePxj5lZLAYAvxNFgHZDgPJgBM+avOmTXFj47oEE7gNPXVVPpe3m9TaJq1851LjJ5AQ0eslHyJkc76EFA7FwpEv03Ab9TJ0te3qrJ9OZ4n73ea4Op1P9uHTjjwjLbSRP7C6kp12huWp3SdAdOfLco3C8cB4/H5KVlFjhL7iABBvv3+SeG96pUBiG7qbpEC5BBKcymYAcfDiiH1KZAyT4e2t510SoMJkgXG/WPFXqwgxfwEJIx7YOv35BcV7y+BbU3ORtNpKHp6oymQuhy91vkRQpyrCjRCDo1BaEXSqplvazoNhHUnKso1US2qmBxeE5rrIIVU8VEGLlTscgW1U78xCALe5RtqIR2JTKdZBLRrlM0qvZVRDaqZiw0KVtJCU6qKpVUElyWhVuKwDrloVzh3BH02iEqbBV9lOr4im2Ia0XMWk/2+K3GydlMoNhgEnvO4qZuHEyLIoWU2qkD46tkYSvnn8SttfmMV1YMtbaN19bb167+I+1XUcK9zJmDpqvnbCMc9xqPJLzofP7uoyuppeM9vQ+g73dRVcSSCcg3X1+ip9oYovxDGfpNb4NdH1Wj2VR6nBMkEWc93np7Ko6PbKdWxNNxbDGjM4+VvMkqudSJ+t10d2UAHV3ACZIJ/SJ57zZeY9OOkTsXUNOjIoUnWAntHQvMWJ1AHDxWt/EfpEaGH6qiYdU7DQNQIufJYjohsgZnVH9plISRxOoZ4k/BT1L4xisZqbqXGbMdh20hmJcWS6mADlvZxneZdbkEKK5kSHQeIiOH3zRlbFl+Z1R2Z7nS4gHLN7DgBYeAXGOBAOYT6gjWPldc+eM3prjvSEMGWBfeCoA2JIJAOoI9Dy3+KIIgCBDRPOI97oZzs1wS7dw4XHx9VjN6q66wyZgeltfhzUjq7yCALDWDp+6hoN7XzJ385RGJqnWAIG46wPjKvHOzkrNqmtiyDBdB8Y9ikiqmEaYJ1IHBJP9qe2r9lVEUn70BS1RVIrrcSwpPRjairKDtyLpv4phY0qyLbXVTTep+ujenKcv1atqp7aqqPzHgmuxnNPZrl2IAULsWqd+KURxKWy2ufzKdSxKonY4BQHaSNjca9uKTzjQN6x3+KeKeNqI7hts6eNRlHFLDUdqxp7IhnSCEdw29Fw9ZWFGueIXmlHb7uMI2lt53FPZ7ek08SBqQm4jHgDVYRu2iUnbUO8o1D2k6Y1RUpPBmIXmGzcT1XZbTbJ0JF9bX1MmFv8WTUGXcdTIWZ6R4ujgshLTUq95rSYbEkSTHHcFOX1WN9Rszs81IZAIMN5REnyVrW2a2jT7MCd+8xYLyHCfifjG606R1/Q6P+S2WE6WuxFGXhramWcomPKT8E5lLTuNjL9McL+Yrht7dkEaydw4ePJDdLMWzBYanhaJOYmXEm8b3HmTYDcArnYlLNVdUd5ToOf/I+ELznpLtLr8TVqMMhzsrf6RYR5BTeOVTm/wBLLoq5zmuEtHavJN5ANuYurHGOazM0ABxgmNCI3HeeSE6O4LJRLiZzGY8CIM+XxRLrO6wEZzETeOY+q5cvNazwgMlrRu5nWfkndS0DtTm5aDyXZkguubmefJR42tkYXFs8pA91HTm4qnFzWN7VrCCf3QLH9ZAbpNzoDw3KupVHVKge8E3EAGAFZ4irl7UGOHv4GFp2ScJ2nLvDzP7JKmq7XDri1o1+gXE/1z4W2rYUQxyGaU/rV0OIa0qU11X9al1qNmsuuXfzHiqw4hRHFJ7C4diUP+aVTUxii/MpbC3fi+aFqYlVz8QmGqUtgc/ErnW80AHKZjkEMbW81L1n39hAtcuvf9ygDW1+Seyvx0VUa1t8pvXFAX7cUBvS/wATjes8a54rnXnj7I2a/dtk7pUH+NP4kKhdUTS5GwtK+16p0qOA/qPuFTYwucZLiTzM+6c6oQusxI0cAbQJ09EvIlqLD9nWCFotlY2iKjXVamUNLSIaS4xNjHiFm3UDPdMa+XGYsFBUEG3ulOFd9bvpZjW0cMKdNwc7EaOEjsu7xAN9Ib5ngsdjNkMDCGznG+bekW/ZNwTqlWuHVHOeKbezJJgDujwmT5K16ovJA4fZKjPO9zownCzw4AptaDIDQJ05Ksr1gXRpl/eSrpuHdBEXgFVVXCAVS4i7gCOR0P3zWWvq9o2h/wCm8XIjdb0QOLxxrOawM7pvp5aaWR+OxOSm6DDiDGl5sNeEz5BMwdJrGioRDtT5CB5ox4xF8n4JoAa3RwEXFr3I+Sr9ssMWsSctib/d1dYXuaAHfbzMx46qpxbZqdqMo7oPGZlVvXJFhqLQ0Z4c47zHh6WSUD6U3Lo8z8klI4W4qFO60oPrCm5iurbjH9coTWjehjV5pjnoJO+uVE53FRF6YSkE5K5KizJZkBMClKizJwcgJFyVGT4ppKAn61ML1Fm5pubmEBK5y5mTFzMgJMy5KYXJAoBFyUpuZNDkB15UL08pjggOUsQ5uhMcN3ol1oPhvmT6b0x4TFJj9mPALo1MeQE6q8wFIiDqTHvPrFlT7Mp9knmfWIA9SVoqNQtBPju5wPZS6cPEWGKxQygjUgRHASN/NVeMf2h4fM/fkpC+WsHCZPhp8lBWeZEcD9/ErO88NVHtyuDVptGoufgiRiC4A7pgTYW3oM0c+IeTBghsco+z5q5osbIYxsaXmbaqqlLhcwp9oaknTkLc9FS7RDc+cnTlFuUaX18FqXCPIWH996ye05c8kjwG4GdQkYCvWk3a4xwsPZJPr1yIBcDYATNgLAJK5/SVh1i5mQ+ZdD1o40jnpvWKKUkBLnSzqJJASZinZlCntQD8yRcoy9IuQEmbx9vZLNO8+ailIoCQO8SkXBRhcQElkgeaZK5KAk9E2U1JAIlKVxJAdTHGy6onOQHXJi6uKTXmApzTptFs0gn/AFX9BKu6zZaAPH78yqfZFS1IEHeQdd5PkrpzjmJGgv6AKK68PERPAAcBfLb2Q+cF4HJdDoDp1JlBtJ60Dnr98ypXXaOzAajzmuSTFtDYI+hQbSgSSTN9xjQAeEBAYCsOsqkayfh8giMQHOPERY87fRP3ykZiajmgkb9LfcLKuxBcSTeNw/fernFYg5PC2sc9dxsfVUb8PaTcHQbrGB76pA+pugAiNQ335pKY0B+pxnlf5JKe+HoMkkkulwkkkkgEkkkgEkkkgOtXEkkAlwpJIBN0XUkkAkkkkAxxt5LtNcSQCqJO0SSQDTv+965vSSSMwqWjqfFJJEDQYDvD+k+7las1d4D3SSUV14eAeI1QFI/xW+fukkpVVfsd38at4n3Kuyb+R+S6knkSqx3/AFQN0n2UDx2W/wBX0SSUklaPvzXUkk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189038"/>
            <a:ext cx="333375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24581" name="AutoShape 8" descr="data:image/jpeg;base64,/9j/4AAQSkZJRgABAQAAAQABAAD/2wCEAAkGBxQTEhQUEhQWFhUXGB0YGBcYGBgYGBwdHBoYGRgaGBwYHCggGhwlHBgUIjEhJSksLi4uGB8zODMsNygtLiwBCgoKDg0OGhAQGzQkHyQsLCwsLCwsLCwsLDQsLCwsLCwsLCwsLCwsLCwsLCwsLCwsLCwsLCwsLCwsLCwsLCwsLP/AABEIAMIBBAMBIgACEQEDEQH/xAAcAAABBQEBAQAAAAAAAAAAAAAEAAIDBQYBBwj/xABBEAABAwIDBAgEBAQFAwUAAAABAAIRAyEEEjEFQVFhBhMiMnGBkbGhwdHwBxRC4SNScvEVYoKSsjNU0hYXJEPC/8QAGQEAAwEBAQAAAAAAAAAAAAAAAAECAwQF/8QAJBEBAQACAQUAAgIDAAAAAAAAAAECESEDEjFBUQQTYXEUIjL/2gAMAwEAAhEDEQA/APGw06fd03ejg2dL8Yv96KM4e4MzvSNrvw1xuSpWpE98Nc0cS2QfOCPRegiuvC6ohxLbQbEEzberfB9LcVTB/i590VBmjnx9Suvo/kTHHtsc3V6Nyu49hFbmpG1zxXmVHp/VEZ6FM+DnNPjeUfhunjSRnoOAn9Lw7dzaJ9V0T8jp/WN6Ofx6B15ThXWSw/TbDO1zs0u5lrnUlpKtcLt7DVHhjKzHOdo24J32kBXOphfFRcMp5i7bUBUjXkaKvrYimxpfVcGMH63OAHJA/wDq3Bi3XCOOV+X1yp5Z4zzSmNviNI2vxT2vBVDS6R4R2mKoedRrf+UKc7ewrYnE0LmP+ow8zofBLvw+nqrqUpUeGqtqNDqbg9p0c0hwPmFM1pT2ccDk8OSMb10AJbN0FPBTV1LYOBXQ5RFy51irYEB66KqHDwukpbGxXXLorIE1EhWQNrAVl3rQq7rk7rUaGx5qrnXIE1E01UaGxxrJvW80H1y6KqY2M67muGqhg9cdUQNiM6SDNRJA2+b60a+yYHv1EgeM/wB0xzXATFvO37qEOK8h6CyJEXMJjaIMAOF5hwMzyNpBQJcUiUAdUw7xpDwRoNfTVJjHcC2CeyZF+RKHZijIzXhEDHkXBdBM8fK6AQB1E2TmhzSTDr7tR7WUmHxbXGHAGd+nt9EVkbBE/EoCDO94AMwDoTp8YGqaHuI5cPvxRAZuD/GfC/huXOqPJ3nCWxpA5h/lC5lynTXdCIFN29tjpdcqGdwHr98UtmhwuKq03TSqPYf8ri32hXtDpttBluvLuGZjX/GAVTtdviPb4rmY6xO7RVMrPCbhL5jSU/xFxo7/AFTv9BHs5GUvxNr2mjTPm5v1WKzcvglab6W8fKyudXL6j9WPx6FS/FEtEVcNJ4tqRbwc3XzRP/upR/7at/uprzqtkJtI+m9Dinrf74XTnWz+leji9SofijhiYdSrNHHsO9QHSiW/iPgSYmqOZpGPhdeSNaefimvaRctHjCqdfOF+nF7PQ6cYF2leP6mvb7hEjpXgv+6o/wC8Lw9rjHd910U73b8Vc/KyL/Hn17nT6R4R0RiqBkwP4jdfVWbHA3BBHEX9l89ls6gjz9U+iH0+497P6XFv/EhVPyr7ib+P8r6Ea6Ei7kvEsL0lx1PuYqpEWDw1/wDzaVZYf8RMcBc0Hjj1ev8AtcPgrn5WPxF6GT1rMo6lWNy84pfifWAGbDUncSHObPhrCuGfiVhiL4fEB090Cm4eM5x6Qrn5HTTelnPTV9eVwVis0z8QcCe82uz+ql/4OKIpdNNnu/8AtcPGnUH/AOVc63T+ovTz+L7rzwTTXPFC4TbODqdyvSJ4F+U+joVk3CNcJBzDkQR8FUzxvhOqEOI5pIr/AA8cEk+6DVeAYjZojskk7gT7RZAPw0E6jXh5K/ouIJzGJvca81XljAbZ6hdJjQXJtYaLxJa9TSp6o8D6FdfTj6HXzV2/DPLphrCRYOeQTAgQAZmyCr4RzO8DcQSJj4j5qplKNAalNw1EKVtO7YE7yCLLXYDZeHLG1X1HTEvhsGXQIvqBylDV8HQDgGklsab99pOg8E7dEqcFUZJIbBMW9/LRGsDdcsG/FTmg2NwHD68UO7EFruyY4yL/ANlN5VDqNNrrzCdUwJA0Mfdr/d09+0aQDWvGY2BiPp9ynv2g15Jab7sxc6J8TyGnBTuhBS2bXMQHRrJMDlExK4+hUGbrNRrcXHEcRcIqlinsOYw+bEaC9ieVuHFT4zGte9jqYLQ2LFzSZMzBgWudydy5Eioi489/DgFE5zDvHI/BTO2M2CWkgZf1mfSByU9SjRc4l53AZYgWGogb+XgluAM+kQR2o4yfquGi6Ya4efpoOaNqBjgYMG14mPHyQZAMjgR7zPw0Tl2DepeBpJ+H3oo2gmCWkngdfHmj8LTEGDmibTr6q+2LsZtaxqtbUDZDCIte8yLb/Qb09jTKdU3+UcZUjaDbhuvCZ+/3VtQwzS3PleHONw4Q2Bob6GfdBUmMzZssRa31O5Fo0hGCdH6vJDFwBEyBzsrd9WDAM/3QIDC4yQZJNt3JKZfRYhLwR3hy7JlMdWiJdY2FvuES+hLQR2Y1BjeBp5pHY9Q5M5FNjw5zHPljSAJMHfA91UsKojXmRI4X+7qPq9+VNr7NDHFvWNcQRJbdpH8wI3fVQYljmEQTHEW8kwKY0QbcTMQoa1IC5sQUPUqkuJDiDunfZNdiJbDzpf7+KZDSZHeNueiQYTw9ihX0dMronS9jyn5FItcIg5jqR80AV1ROgnlZNZRIMgQeIt8QnMdAB0kWP35IR2MeCRI5pBZtx1fdVrAcBVcB7pICliHEd0nwST5LtjQse13aexoJiWgNDZ5m8+PspG1Do1oaOXzOu/RE4+mGhmg04SJnX4aobES09kaEH3JXPcZfLXaLE4bOAA4g62YDp4mU8nUOLbC8iP2hE4YSAXA+KBxFMHMCJBEXOuh9VWMx8aK7TUcQJ6trYi8NPZA3Tu3Iw0GkEuaJFgfiAVS7KowX8oF+Gu/xK5jsQ7KRMg2i44XVaKrjDbNqVGg02ScoktLRBIuLusoj0ZxM/wDT9cn/AJXTtibVqZHZXObAAO4nWCY81sq9Z1fCuaO8KjHcbEN04Hveq2mEsZZZWV54/ohimEve05RdxgWaNdHcJQuPZTB0Mk94Wiwi/Be20sZUqMoCoSHOBBBkcdRv8Fi+m+yKdIsysa3VrskhpOUuaeHDcllj7PHL1WKw7u0CHboN/v7CsKGy6lVwaynWcXWA6l/vkEeMq/6EdA6uJew1exRcA50g53A3sB3GkRcmeS9tp7IbTAFGnTgwCXF82uN/ECymYccncteHzlXwDmk0yHMqizs4MXgwbc1HimU26byedtDYC8AHfuWr/EQn/EcTuMtG4W6tl/vgse9oFMuN2jsTMczCz/he+Nu7Jo9oEhpAMluh9I99YQ9VkOux4PECRe44cUzZuLlr4BcWzYcCZnmdURgtota0ueM2U/qLoM7uyQZk7jZVrkeibhiZEVAOdNwHqFJ+WqAw14mLS0h415XCvsPVw2ZwdRJsw5WVq7SGvY14Il/akOGuhsrrF7GpGma2Fp1HsAaRUfVIHanVrqhi3seEp9u9p7taYxxeDd8usYA3eO6w4JV6EHK4QTDp7NgZInKdb3HJWVKk2JcxlxIcXF1jdsWhuvxUjsLSBpQHb+tgkN17IYSbACdYkxZRuRahq4ZzbgOIvfKTfymEC5jgAMpDt9vmvRsRsSgA1zcTna5wHZMOEiQS1zeyBBBMm5HBAVtnhsHrM0m8BpT/AOfKd78MPQe7QB0nkiKhqnKHtfAEjMxxtO6NNAtI6qQRJsf7wOa7hXlxA10EECBxjeT8FPfN6Vq6ZVjHS4taSCJEAzvFoS/KP4OdY5bGOYjetbiHCDBYALZWkCI1kDff4qOnTdlzOdbcJid2up8ETPdGmToYZpJBZ5kGPKYSxGzAR2bRyIWtZWdTEuf1jZteD4GPNFfnBaWm/KQrxyl9ovd8efVMC5tgQZ1EjyKjdQe0xew+B3XXozqzN7B6ft4+ihe2kTHVif6beoV3ieUTK2+GGp4chpDiIImN8/5U8YdsCAS4/wA0D0Am61NfB0+8Gtb8Bx5oaqWsudYkDf8AKNeKzuXxrpW4TCvIsLAxp+yStBV5HyhJTunpa7RZmyiJ05AQL8+KgxbRpFzNuPD5eqHpPJqvh0tbDb/zATHjEX5qKvXJIaATDRpaLcSfH0S0NuUMzg6XXbIjwuNBwhcpMhjBqdXHzJ+Mj0TcA2A/m690RhL02keHoSPkq1oA9nsJzmO88+H3ZQY2kA908PLwVlhm2fOjZM+F1rtk/h+cRFTEOLGO7TWNPai2XMSLHkrxx3eE26jI9HdqU6NN7X4c1ZdmlveFoNog6LRbL6V0KZJNGoxsXLoFt2u5GN/D6pTeRQrZWkky4lxt3RAiQNJJWkodAmGmDXeXu3ywEE8G5id62krG2VUUummHq5XU6ZflsDOX1BCZV2lSqPa6pRcbhwa64kabr6CysW/h80EgVgw6kCnx7o72qHf0IqhoIrMzyYGVwHK862TS0ey9qsmXPbTFpzOA+E8loG9JsILHEUwRrLgB6nVeeVPw8xevWUyD/VPofqh63QTFNOXrabQ4DM9rZIkwRuPPUJZb9HP5UPTHECtiq1ZzmgOcQ0m4IYA1hBHENJWPxGFc+i57SHUWvDSZd3nCYvEm5Nlb9N+jWJwYBquDqZfDKjTLXWJ01YRBsfKVPsfZjnbPrZ3AZKja+Ui8WbJdNpF1hJdtt8K3ZmyKha59E0zlEvhrgWQDGYEz/quEPh+j7qrg1znOiSQ0S437RjeVuMO2lhNmYirVDDXrtiO86HEZR/lAzaX1Vp+H2yPy9Jlbq6lWu+l1gdDstMOuGNt3iCCeOm5XMbuFcuFNS2Zhx1bqrzThjWyWvY5waIbAc2ow23ghaOlicIcHUwWHf2agdJzPz9o9o/xWNbfTUaxosx0lx9Ws6qS3I4VWkZ3Bkdksy9qILrmOUqj23tGoyq6q57nVaZAINi03GXeD48CqtkqdWxqsf0Tq06dmktY1ozOAGlhJa92vgFTbSo1KcB1Cq+xdbSG8cp0uiOjVevRr0qGEquqdc9hYHaPa5ocXVAZDcrc3m0wvacIAGlrnkk74nk4MAEgDis/140++xiuiPR2g2hTdUptdWqZnOdYgNzat1DWgAAeqxG3a7X16rKeVoBgZQLDI11vN3mt30oOHovNE42qx8CaZqOmHTEAW3aR6b/PsbsnDF4qUsbTGYnvlwNrd3LB8grzm8dQY3ndBVW5g2Ww0WmYFju33Ty7q3R3nQRAFhyGqHqYU04/jUKjZmQ9rpnWQIItxAUrMYJzNl0iBbLHkVz3G4tZdqvDjLAIiXaSeNlZ1abpcdIMegk/JE0XSRULdDLdDEWnkdURXqEuG5uQnQbySfOQoNT9aDGh4g+v0UlMlz+yBZsd4ARwE2VqIOQZMzjowXJO6ALmStps3oA8sbVq1BTcQXOY2lcN1AvLs+syCrxxt8Jyy7XnTKbwJIIILjDSXE6wBA1vxV70b6O1MVTeTUFJ7bhj3MvYESCCWyZE/BX+L6JkNcS9jnl38Ows3d1sA30uLDmsk7EjrnUmyHiJyvESdGyDrALo3BbTpyeWVytnB3SfZdagO6/IQ0tcBrPeDyLZhB04jiqCvhszgAZ5a214q9w+NcRLHV266F7dNdCJQm0GueR1jnvn+YknyzXS7Jvg5nlJzFMaFT+Y/7R9EkQ/Ajn5OCSTTYvC0ILr957nE77hoB+SjeyHGdRbx1R2HpWvy9gfkosvbdPDhzspk5AbDMs+N3yEqegIYBpa/mSfmlQpSXx4fVGUqcknwj0V9o2iweElzWR33if6Rcj0HxXq+ExTgabeJA8hc/fNYDY7Aazbd0E+tludnNmo2dwlbYThlnWgw13OsBcRHNEUsQ4VCP0yAPL7CHwdpJMWsm0q2+dJVIN21isrYsTMzv3kXQ+Ory+meN/qg8X2xHFS1RZnKyCaFmKblBdMgbrbln9p7cDXNGUFu/N2jYid3A/BS1qmg5fRUO06cz/qHw/ZBu4zFir1tKo1rwdWuALTuuCI1y+q8io7TqU2YpkTIywbzBkTv1K9NxTD1pI3tPrlBHxasHtjZ/wD8irwqODo8cn0KjPasGvxG1BmpkAWaLwJaMzjA4BrRHohqvSis9wcHPANVkXOguY+Hoq3EN7DzfTKPF1vqrDD0GkYakAM3WS48gZPwHxT3STba2KKjXipUIDmNzkNY94NyHOL3tBcGm5Amw1hVeysfhdoOw+DZg6lY5oNd1QscQMzwaoptiJOhcTG9FbbL6jKgYCXVHENaNTNmgf7l6d0P6PUtm4OnSAAqG73alzyBPkIgcgpvNOeOUGNZhtnUW1W4djzRYGhwgPDR2TBMmNb3XjvST8ScZiX9iocNS0DKJIdH+Z4hxPhAuvTOnm0CaD3OpNyuaackmGtmc0NPeBuBC8G2VhM+I6skhrXGTvsYm+mlvFTnL4VhpZhhZDq771dM2Z1SC4ZjBFzHHepuimGdiMYxrQWMaC518xawA6uIuTI8VV7RrGrXOQFwbDGDUw2wniSczieLivX+hvRhuGoh9QMcTDnNuC5/6QS6wY2bAamTzSxm7/R5XUBbUwFDrKdBlBtXE1CABAbTYP8AMAJMCSSTcnkI0FDoLg2Niqw1CBd0lt/1FoaQGhS4OpSwWfHYrI1zxkptaO07edbSfQAKowfSnEbRe91Cp+UwlNwFWs0NdVeTo1hcDcmBYQOKrObrPlb0+g2DBDurqBp3dc/5XQ1fo5QaHF+GuNGnEFlQidTJNvHirnE9KKbKZ6t7n9VDKjzAdMWOnaJvpCoujlcOL8RUmAXG+pvDRw3JzGexu68hqLsLh/41DAPdVDSG1CS8NtucBv0kXgrM4PCVqlX8xjK5p0jne5lJ7qZ0JYxrJHLWSZQ3TnblR+IpMph1FjQXEMJBIM3dHavuabKo2biTJdUhziOy07m/ywRcm0qMrJdLk42t34zGNBdRp1RaC5tYHM0iT2Q4Ejdw4Kuq7TYImhSYdXENgk8ZNzvT9obSe8GA3wiByM+u5ZvHZgAH7zukjy3KJZl7aa0vcVjQ65AgbxZ3kdyaMfUqExDSe8Z3W3n2CqMNVm3oES5sjeB980URysTJlsniXAe6She0cJ53K4n2m1NOncO4NjzOqVVkaKdun3onVWeyqTlFqDD0beNyiaFOL+impNgBTso8VppFy0I6P0u2StXs49t3hCotkUoV3hTBJ5q0WrXGV7Dko6VTsnzQVd8qZjuygia5FOEhB5rotpTDlQIGvRn1KPeVCkAFXD9qfvRVeL2S0kOi4AHoVpHMlcdQlGgyGIwPZAA3z6aKPZ2EIrF8WYx0eJt9Vq6uClRU9nRmgao0Heg2xw6r1rx3Ltn+Y7/JXnSPEmW201vu3p+yyKdLKLFZ3abi6o4ydIym45fVLR7ZPprtMnB4iRradwlzbecBeedHaga3EVqlpGRojV0EkcgJYT4rd9O9nTQYy5LnTG7WSSPRUuyOitfEVGYamJbJqPedGj7EeQUZb9Lx8KzoThOsxbBFhLneAv8AGI817VsfZ1StVBc1wpMG8ES48OQHurbol0Ow+BpjI0F8dp7rknfHBc6a9KWYOg54ILzZg1vGp5DelhO2DLmvIfxk2oauMNBsxSa2mBzdcwOPabf/ACrTYPD0MHs+jQqNJIaHvgwc0ZteQzHzCx3Rdj8bijVqNLmg531XNnOd0OItui+itOl9YvL2zqCPN5A9gPVPH6L50CrYwGmG0wQHva8gmT4Tvv7rXbWqilh2sGnePxj5lZLAYAvxNFgHZDgPJgBM+avOmTXFj47oEE7gNPXVVPpe3m9TaJq1851LjJ5AQ0eslHyJkc76EFA7FwpEv03Ab9TJ0te3qrJ9OZ4n73ea4Op1P9uHTjjwjLbSRP7C6kp12huWp3SdAdOfLco3C8cB4/H5KVlFjhL7iABBvv3+SeG96pUBiG7qbpEC5BBKcymYAcfDiiH1KZAyT4e2t510SoMJkgXG/WPFXqwgxfwEJIx7YOv35BcV7y+BbU3ORtNpKHp6oymQuhy91vkRQpyrCjRCDo1BaEXSqplvazoNhHUnKso1US2qmBxeE5rrIIVU8VEGLlTscgW1U78xCALe5RtqIR2JTKdZBLRrlM0qvZVRDaqZiw0KVtJCU6qKpVUElyWhVuKwDrloVzh3BH02iEqbBV9lOr4im2Ia0XMWk/2+K3GydlMoNhgEnvO4qZuHEyLIoWU2qkD46tkYSvnn8SttfmMV1YMtbaN19bb167+I+1XUcK9zJmDpqvnbCMc9xqPJLzofP7uoyuppeM9vQ+g73dRVcSSCcg3X1+ip9oYovxDGfpNb4NdH1Wj2VR6nBMkEWc93np7Ko6PbKdWxNNxbDGjM4+VvMkqudSJ+t10d2UAHV3ACZIJ/SJ57zZeY9OOkTsXUNOjIoUnWAntHQvMWJ1AHDxWt/EfpEaGH6qiYdU7DQNQIufJYjohsgZnVH9plISRxOoZ4k/BT1L4xisZqbqXGbMdh20hmJcWS6mADlvZxneZdbkEKK5kSHQeIiOH3zRlbFl+Z1R2Z7nS4gHLN7DgBYeAXGOBAOYT6gjWPldc+eM3prjvSEMGWBfeCoA2JIJAOoI9Dy3+KIIgCBDRPOI97oZzs1wS7dw4XHx9VjN6q66wyZgeltfhzUjq7yCALDWDp+6hoN7XzJ385RGJqnWAIG46wPjKvHOzkrNqmtiyDBdB8Y9ikiqmEaYJ1IHBJP9qe2r9lVEUn70BS1RVIrrcSwpPRjairKDtyLpv4phY0qyLbXVTTep+ujenKcv1atqp7aqqPzHgmuxnNPZrl2IAULsWqd+KURxKWy2ufzKdSxKonY4BQHaSNjca9uKTzjQN6x3+KeKeNqI7hts6eNRlHFLDUdqxp7IhnSCEdw29Fw9ZWFGueIXmlHb7uMI2lt53FPZ7ek08SBqQm4jHgDVYRu2iUnbUO8o1D2k6Y1RUpPBmIXmGzcT1XZbTbJ0JF9bX1MmFv8WTUGXcdTIWZ6R4ujgshLTUq95rSYbEkSTHHcFOX1WN9Rszs81IZAIMN5REnyVrW2a2jT7MCd+8xYLyHCfifjG606R1/Q6P+S2WE6WuxFGXhramWcomPKT8E5lLTuNjL9McL+Yrht7dkEaydw4ePJDdLMWzBYanhaJOYmXEm8b3HmTYDcArnYlLNVdUd5ToOf/I+ELznpLtLr8TVqMMhzsrf6RYR5BTeOVTm/wBLLoq5zmuEtHavJN5ANuYurHGOazM0ABxgmNCI3HeeSE6O4LJRLiZzGY8CIM+XxRLrO6wEZzETeOY+q5cvNazwgMlrRu5nWfkndS0DtTm5aDyXZkguubmefJR42tkYXFs8pA91HTm4qnFzWN7VrCCf3QLH9ZAbpNzoDw3KupVHVKge8E3EAGAFZ4irl7UGOHv4GFp2ScJ2nLvDzP7JKmq7XDri1o1+gXE/1z4W2rYUQxyGaU/rV0OIa0qU11X9al1qNmsuuXfzHiqw4hRHFJ7C4diUP+aVTUxii/MpbC3fi+aFqYlVz8QmGqUtgc/ErnW80AHKZjkEMbW81L1n39hAtcuvf9ygDW1+Seyvx0VUa1t8pvXFAX7cUBvS/wATjes8a54rnXnj7I2a/dtk7pUH+NP4kKhdUTS5GwtK+16p0qOA/qPuFTYwucZLiTzM+6c6oQusxI0cAbQJ09EvIlqLD9nWCFotlY2iKjXVamUNLSIaS4xNjHiFm3UDPdMa+XGYsFBUEG3ulOFd9bvpZjW0cMKdNwc7EaOEjsu7xAN9Ib5ngsdjNkMDCGznG+bekW/ZNwTqlWuHVHOeKbezJJgDujwmT5K16ovJA4fZKjPO9zownCzw4AptaDIDQJ05Ksr1gXRpl/eSrpuHdBEXgFVVXCAVS4i7gCOR0P3zWWvq9o2h/wCm8XIjdb0QOLxxrOawM7pvp5aaWR+OxOSm6DDiDGl5sNeEz5BMwdJrGioRDtT5CB5ox4xF8n4JoAa3RwEXFr3I+Sr9ssMWsSctib/d1dYXuaAHfbzMx46qpxbZqdqMo7oPGZlVvXJFhqLQ0Z4c47zHh6WSUD6U3Lo8z8klI4W4qFO60oPrCm5iurbjH9coTWjehjV5pjnoJO+uVE53FRF6YSkE5K5KizJZkBMClKizJwcgJFyVGT4ppKAn61ML1Fm5pubmEBK5y5mTFzMgJMy5KYXJAoBFyUpuZNDkB15UL08pjggOUsQ5uhMcN3ol1oPhvmT6b0x4TFJj9mPALo1MeQE6q8wFIiDqTHvPrFlT7Mp9knmfWIA9SVoqNQtBPju5wPZS6cPEWGKxQygjUgRHASN/NVeMf2h4fM/fkpC+WsHCZPhp8lBWeZEcD9/ErO88NVHtyuDVptGoufgiRiC4A7pgTYW3oM0c+IeTBghsco+z5q5osbIYxsaXmbaqqlLhcwp9oaknTkLc9FS7RDc+cnTlFuUaX18FqXCPIWH996ye05c8kjwG4GdQkYCvWk3a4xwsPZJPr1yIBcDYATNgLAJK5/SVh1i5mQ+ZdD1o40jnpvWKKUkBLnSzqJJASZinZlCntQD8yRcoy9IuQEmbx9vZLNO8+ailIoCQO8SkXBRhcQElkgeaZK5KAk9E2U1JAIlKVxJAdTHGy6onOQHXJi6uKTXmApzTptFs0gn/AFX9BKu6zZaAPH78yqfZFS1IEHeQdd5PkrpzjmJGgv6AKK68PERPAAcBfLb2Q+cF4HJdDoDp1JlBtJ60Dnr98ypXXaOzAajzmuSTFtDYI+hQbSgSSTN9xjQAeEBAYCsOsqkayfh8giMQHOPERY87fRP3ykZiajmgkb9LfcLKuxBcSTeNw/fernFYg5PC2sc9dxsfVUb8PaTcHQbrGB76pA+pugAiNQ335pKY0B+pxnlf5JKe+HoMkkkulwkkkkgEkkkgEkkkgOtXEkkAlwpJIBN0XUkkAkkkkAxxt5LtNcSQCqJO0SSQDTv+965vSSSMwqWjqfFJJEDQYDvD+k+7las1d4D3SSUV14eAeI1QFI/xW+fukkpVVfsd38at4n3Kuyb+R+S6knkSqx3/AFQN0n2UDx2W/wBX0SSUklaPvzXUkk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189038"/>
            <a:ext cx="333375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24582" name="AutoShape 10" descr="data:image/jpeg;base64,/9j/4AAQSkZJRgABAQAAAQABAAD/2wCEAAkGBxQTEhQUEhQWFhUXGB0YGBcYGBgYGBwdHBoYGRgaGBwYHCggGhwlHBgUIjEhJSksLi4uGB8zODMsNygtLiwBCgoKDg0OGhAQGzQkHyQsLCwsLCwsLCwsLDQsLCwsLCwsLCwsLCwsLCwsLCwsLCwsLCwsLCwsLCwsLCwsLCwsLP/AABEIAMIBBAMBIgACEQEDEQH/xAAcAAABBQEBAQAAAAAAAAAAAAAEAAIDBQYBBwj/xABBEAABAwIDBAgEBAQFAwUAAAABAAIRAyEEEjEFQVFhBhMiMnGBkbGhwdHwBxRC4SNScvEVYoKSsjNU0hYXJEPC/8QAGQEAAwEBAQAAAAAAAAAAAAAAAAECAwQF/8QAJBEBAQACAQUAAgIDAAAAAAAAAAECESEDEjFBUQQTYXEUIjL/2gAMAwEAAhEDEQA/APGw06fd03ejg2dL8Yv96KM4e4MzvSNrvw1xuSpWpE98Nc0cS2QfOCPRegiuvC6ohxLbQbEEzberfB9LcVTB/i590VBmjnx9Suvo/kTHHtsc3V6Nyu49hFbmpG1zxXmVHp/VEZ6FM+DnNPjeUfhunjSRnoOAn9Lw7dzaJ9V0T8jp/WN6Ofx6B15ThXWSw/TbDO1zs0u5lrnUlpKtcLt7DVHhjKzHOdo24J32kBXOphfFRcMp5i7bUBUjXkaKvrYimxpfVcGMH63OAHJA/wDq3Bi3XCOOV+X1yp5Z4zzSmNviNI2vxT2vBVDS6R4R2mKoedRrf+UKc7ewrYnE0LmP+ow8zofBLvw+nqrqUpUeGqtqNDqbg9p0c0hwPmFM1pT2ccDk8OSMb10AJbN0FPBTV1LYOBXQ5RFy51irYEB66KqHDwukpbGxXXLorIE1EhWQNrAVl3rQq7rk7rUaGx5qrnXIE1E01UaGxxrJvW80H1y6KqY2M67muGqhg9cdUQNiM6SDNRJA2+b60a+yYHv1EgeM/wB0xzXATFvO37qEOK8h6CyJEXMJjaIMAOF5hwMzyNpBQJcUiUAdUw7xpDwRoNfTVJjHcC2CeyZF+RKHZijIzXhEDHkXBdBM8fK6AQB1E2TmhzSTDr7tR7WUmHxbXGHAGd+nt9EVkbBE/EoCDO94AMwDoTp8YGqaHuI5cPvxRAZuD/GfC/huXOqPJ3nCWxpA5h/lC5lynTXdCIFN29tjpdcqGdwHr98UtmhwuKq03TSqPYf8ri32hXtDpttBluvLuGZjX/GAVTtdviPb4rmY6xO7RVMrPCbhL5jSU/xFxo7/AFTv9BHs5GUvxNr2mjTPm5v1WKzcvglab6W8fKyudXL6j9WPx6FS/FEtEVcNJ4tqRbwc3XzRP/upR/7at/uprzqtkJtI+m9Dinrf74XTnWz+leji9SofijhiYdSrNHHsO9QHSiW/iPgSYmqOZpGPhdeSNaefimvaRctHjCqdfOF+nF7PQ6cYF2leP6mvb7hEjpXgv+6o/wC8Lw9rjHd910U73b8Vc/KyL/Hn17nT6R4R0RiqBkwP4jdfVWbHA3BBHEX9l89ls6gjz9U+iH0+497P6XFv/EhVPyr7ib+P8r6Ea6Ei7kvEsL0lx1PuYqpEWDw1/wDzaVZYf8RMcBc0Hjj1ev8AtcPgrn5WPxF6GT1rMo6lWNy84pfifWAGbDUncSHObPhrCuGfiVhiL4fEB090Cm4eM5x6Qrn5HTTelnPTV9eVwVis0z8QcCe82uz+ql/4OKIpdNNnu/8AtcPGnUH/AOVc63T+ovTz+L7rzwTTXPFC4TbODqdyvSJ4F+U+joVk3CNcJBzDkQR8FUzxvhOqEOI5pIr/AA8cEk+6DVeAYjZojskk7gT7RZAPw0E6jXh5K/ouIJzGJvca81XljAbZ6hdJjQXJtYaLxJa9TSp6o8D6FdfTj6HXzV2/DPLphrCRYOeQTAgQAZmyCr4RzO8DcQSJj4j5qplKNAalNw1EKVtO7YE7yCLLXYDZeHLG1X1HTEvhsGXQIvqBylDV8HQDgGklsab99pOg8E7dEqcFUZJIbBMW9/LRGsDdcsG/FTmg2NwHD68UO7EFruyY4yL/ANlN5VDqNNrrzCdUwJA0Mfdr/d09+0aQDWvGY2BiPp9ynv2g15Jab7sxc6J8TyGnBTuhBS2bXMQHRrJMDlExK4+hUGbrNRrcXHEcRcIqlinsOYw+bEaC9ieVuHFT4zGte9jqYLQ2LFzSZMzBgWudydy5Eioi489/DgFE5zDvHI/BTO2M2CWkgZf1mfSByU9SjRc4l53AZYgWGogb+XgluAM+kQR2o4yfquGi6Ya4efpoOaNqBjgYMG14mPHyQZAMjgR7zPw0Tl2DepeBpJ+H3oo2gmCWkngdfHmj8LTEGDmibTr6q+2LsZtaxqtbUDZDCIte8yLb/Qb09jTKdU3+UcZUjaDbhuvCZ+/3VtQwzS3PleHONw4Q2Bob6GfdBUmMzZssRa31O5Fo0hGCdH6vJDFwBEyBzsrd9WDAM/3QIDC4yQZJNt3JKZfRYhLwR3hy7JlMdWiJdY2FvuES+hLQR2Y1BjeBp5pHY9Q5M5FNjw5zHPljSAJMHfA91UsKojXmRI4X+7qPq9+VNr7NDHFvWNcQRJbdpH8wI3fVQYljmEQTHEW8kwKY0QbcTMQoa1IC5sQUPUqkuJDiDunfZNdiJbDzpf7+KZDSZHeNueiQYTw9ihX0dMronS9jyn5FItcIg5jqR80AV1ROgnlZNZRIMgQeIt8QnMdAB0kWP35IR2MeCRI5pBZtx1fdVrAcBVcB7pICliHEd0nwST5LtjQse13aexoJiWgNDZ5m8+PspG1Do1oaOXzOu/RE4+mGhmg04SJnX4aobES09kaEH3JXPcZfLXaLE4bOAA4g62YDp4mU8nUOLbC8iP2hE4YSAXA+KBxFMHMCJBEXOuh9VWMx8aK7TUcQJ6trYi8NPZA3Tu3Iw0GkEuaJFgfiAVS7KowX8oF+Gu/xK5jsQ7KRMg2i44XVaKrjDbNqVGg02ScoktLRBIuLusoj0ZxM/wDT9cn/AJXTtibVqZHZXObAAO4nWCY81sq9Z1fCuaO8KjHcbEN04Hveq2mEsZZZWV54/ohimEve05RdxgWaNdHcJQuPZTB0Mk94Wiwi/Be20sZUqMoCoSHOBBBkcdRv8Fi+m+yKdIsysa3VrskhpOUuaeHDcllj7PHL1WKw7u0CHboN/v7CsKGy6lVwaynWcXWA6l/vkEeMq/6EdA6uJew1exRcA50g53A3sB3GkRcmeS9tp7IbTAFGnTgwCXF82uN/ECymYccncteHzlXwDmk0yHMqizs4MXgwbc1HimU26byedtDYC8AHfuWr/EQn/EcTuMtG4W6tl/vgse9oFMuN2jsTMczCz/he+Nu7Jo9oEhpAMluh9I99YQ9VkOux4PECRe44cUzZuLlr4BcWzYcCZnmdURgtota0ueM2U/qLoM7uyQZk7jZVrkeibhiZEVAOdNwHqFJ+WqAw14mLS0h415XCvsPVw2ZwdRJsw5WVq7SGvY14Il/akOGuhsrrF7GpGma2Fp1HsAaRUfVIHanVrqhi3seEp9u9p7taYxxeDd8usYA3eO6w4JV6EHK4QTDp7NgZInKdb3HJWVKk2JcxlxIcXF1jdsWhuvxUjsLSBpQHb+tgkN17IYSbACdYkxZRuRahq4ZzbgOIvfKTfymEC5jgAMpDt9vmvRsRsSgA1zcTna5wHZMOEiQS1zeyBBBMm5HBAVtnhsHrM0m8BpT/AOfKd78MPQe7QB0nkiKhqnKHtfAEjMxxtO6NNAtI6qQRJsf7wOa7hXlxA10EECBxjeT8FPfN6Vq6ZVjHS4taSCJEAzvFoS/KP4OdY5bGOYjetbiHCDBYALZWkCI1kDff4qOnTdlzOdbcJid2up8ETPdGmToYZpJBZ5kGPKYSxGzAR2bRyIWtZWdTEuf1jZteD4GPNFfnBaWm/KQrxyl9ovd8efVMC5tgQZ1EjyKjdQe0xew+B3XXozqzN7B6ft4+ihe2kTHVif6beoV3ieUTK2+GGp4chpDiIImN8/5U8YdsCAS4/wA0D0Am61NfB0+8Gtb8Bx5oaqWsudYkDf8AKNeKzuXxrpW4TCvIsLAxp+yStBV5HyhJTunpa7RZmyiJ05AQL8+KgxbRpFzNuPD5eqHpPJqvh0tbDb/zATHjEX5qKvXJIaATDRpaLcSfH0S0NuUMzg6XXbIjwuNBwhcpMhjBqdXHzJ+Mj0TcA2A/m690RhL02keHoSPkq1oA9nsJzmO88+H3ZQY2kA908PLwVlhm2fOjZM+F1rtk/h+cRFTEOLGO7TWNPai2XMSLHkrxx3eE26jI9HdqU6NN7X4c1ZdmlveFoNog6LRbL6V0KZJNGoxsXLoFt2u5GN/D6pTeRQrZWkky4lxt3RAiQNJJWkodAmGmDXeXu3ywEE8G5id62krG2VUUummHq5XU6ZflsDOX1BCZV2lSqPa6pRcbhwa64kabr6CysW/h80EgVgw6kCnx7o72qHf0IqhoIrMzyYGVwHK862TS0ey9qsmXPbTFpzOA+E8loG9JsILHEUwRrLgB6nVeeVPw8xevWUyD/VPofqh63QTFNOXrabQ4DM9rZIkwRuPPUJZb9HP5UPTHECtiq1ZzmgOcQ0m4IYA1hBHENJWPxGFc+i57SHUWvDSZd3nCYvEm5Nlb9N+jWJwYBquDqZfDKjTLXWJ01YRBsfKVPsfZjnbPrZ3AZKja+Ui8WbJdNpF1hJdtt8K3ZmyKha59E0zlEvhrgWQDGYEz/quEPh+j7qrg1znOiSQ0S437RjeVuMO2lhNmYirVDDXrtiO86HEZR/lAzaX1Vp+H2yPy9Jlbq6lWu+l1gdDstMOuGNt3iCCeOm5XMbuFcuFNS2Zhx1bqrzThjWyWvY5waIbAc2ow23ghaOlicIcHUwWHf2agdJzPz9o9o/xWNbfTUaxosx0lx9Ws6qS3I4VWkZ3Bkdksy9qILrmOUqj23tGoyq6q57nVaZAINi03GXeD48CqtkqdWxqsf0Tq06dmktY1ozOAGlhJa92vgFTbSo1KcB1Cq+xdbSG8cp0uiOjVevRr0qGEquqdc9hYHaPa5ocXVAZDcrc3m0wvacIAGlrnkk74nk4MAEgDis/140++xiuiPR2g2hTdUptdWqZnOdYgNzat1DWgAAeqxG3a7X16rKeVoBgZQLDI11vN3mt30oOHovNE42qx8CaZqOmHTEAW3aR6b/PsbsnDF4qUsbTGYnvlwNrd3LB8grzm8dQY3ndBVW5g2Ww0WmYFju33Ty7q3R3nQRAFhyGqHqYU04/jUKjZmQ9rpnWQIItxAUrMYJzNl0iBbLHkVz3G4tZdqvDjLAIiXaSeNlZ1abpcdIMegk/JE0XSRULdDLdDEWnkdURXqEuG5uQnQbySfOQoNT9aDGh4g+v0UlMlz+yBZsd4ARwE2VqIOQZMzjowXJO6ALmStps3oA8sbVq1BTcQXOY2lcN1AvLs+syCrxxt8Jyy7XnTKbwJIIILjDSXE6wBA1vxV70b6O1MVTeTUFJ7bhj3MvYESCCWyZE/BX+L6JkNcS9jnl38Ows3d1sA30uLDmsk7EjrnUmyHiJyvESdGyDrALo3BbTpyeWVytnB3SfZdagO6/IQ0tcBrPeDyLZhB04jiqCvhszgAZ5a214q9w+NcRLHV266F7dNdCJQm0GueR1jnvn+YknyzXS7Jvg5nlJzFMaFT+Y/7R9EkQ/Ajn5OCSTTYvC0ILr957nE77hoB+SjeyHGdRbx1R2HpWvy9gfkosvbdPDhzspk5AbDMs+N3yEqegIYBpa/mSfmlQpSXx4fVGUqcknwj0V9o2iweElzWR33if6Rcj0HxXq+ExTgabeJA8hc/fNYDY7Aazbd0E+tludnNmo2dwlbYThlnWgw13OsBcRHNEUsQ4VCP0yAPL7CHwdpJMWsm0q2+dJVIN21isrYsTMzv3kXQ+Ory+meN/qg8X2xHFS1RZnKyCaFmKblBdMgbrbln9p7cDXNGUFu/N2jYid3A/BS1qmg5fRUO06cz/qHw/ZBu4zFir1tKo1rwdWuALTuuCI1y+q8io7TqU2YpkTIywbzBkTv1K9NxTD1pI3tPrlBHxasHtjZ/wD8irwqODo8cn0KjPasGvxG1BmpkAWaLwJaMzjA4BrRHohqvSis9wcHPANVkXOguY+Hoq3EN7DzfTKPF1vqrDD0GkYakAM3WS48gZPwHxT3STba2KKjXipUIDmNzkNY94NyHOL3tBcGm5Amw1hVeysfhdoOw+DZg6lY5oNd1QscQMzwaoptiJOhcTG9FbbL6jKgYCXVHENaNTNmgf7l6d0P6PUtm4OnSAAqG73alzyBPkIgcgpvNOeOUGNZhtnUW1W4djzRYGhwgPDR2TBMmNb3XjvST8ScZiX9iocNS0DKJIdH+Z4hxPhAuvTOnm0CaD3OpNyuaackmGtmc0NPeBuBC8G2VhM+I6skhrXGTvsYm+mlvFTnL4VhpZhhZDq771dM2Z1SC4ZjBFzHHepuimGdiMYxrQWMaC518xawA6uIuTI8VV7RrGrXOQFwbDGDUw2wniSczieLivX+hvRhuGoh9QMcTDnNuC5/6QS6wY2bAamTzSxm7/R5XUBbUwFDrKdBlBtXE1CABAbTYP8AMAJMCSSTcnkI0FDoLg2Niqw1CBd0lt/1FoaQGhS4OpSwWfHYrI1zxkptaO07edbSfQAKowfSnEbRe91Cp+UwlNwFWs0NdVeTo1hcDcmBYQOKrObrPlb0+g2DBDurqBp3dc/5XQ1fo5QaHF+GuNGnEFlQidTJNvHirnE9KKbKZ6t7n9VDKjzAdMWOnaJvpCoujlcOL8RUmAXG+pvDRw3JzGexu68hqLsLh/41DAPdVDSG1CS8NtucBv0kXgrM4PCVqlX8xjK5p0jne5lJ7qZ0JYxrJHLWSZQ3TnblR+IpMph1FjQXEMJBIM3dHavuabKo2biTJdUhziOy07m/ywRcm0qMrJdLk42t34zGNBdRp1RaC5tYHM0iT2Q4Ejdw4Kuq7TYImhSYdXENgk8ZNzvT9obSe8GA3wiByM+u5ZvHZgAH7zukjy3KJZl7aa0vcVjQ65AgbxZ3kdyaMfUqExDSe8Z3W3n2CqMNVm3oES5sjeB980URysTJlsniXAe6She0cJ53K4n2m1NOncO4NjzOqVVkaKdun3onVWeyqTlFqDD0beNyiaFOL+impNgBTso8VppFy0I6P0u2StXs49t3hCotkUoV3hTBJ5q0WrXGV7Dko6VTsnzQVd8qZjuygia5FOEhB5rotpTDlQIGvRn1KPeVCkAFXD9qfvRVeL2S0kOi4AHoVpHMlcdQlGgyGIwPZAA3z6aKPZ2EIrF8WYx0eJt9Vq6uClRU9nRmgao0Heg2xw6r1rx3Ltn+Y7/JXnSPEmW201vu3p+yyKdLKLFZ3abi6o4ydIym45fVLR7ZPprtMnB4iRradwlzbecBeedHaga3EVqlpGRojV0EkcgJYT4rd9O9nTQYy5LnTG7WSSPRUuyOitfEVGYamJbJqPedGj7EeQUZb9Lx8KzoThOsxbBFhLneAv8AGI817VsfZ1StVBc1wpMG8ES48OQHurbol0Ow+BpjI0F8dp7rknfHBc6a9KWYOg54ILzZg1vGp5DelhO2DLmvIfxk2oauMNBsxSa2mBzdcwOPabf/ACrTYPD0MHs+jQqNJIaHvgwc0ZteQzHzCx3Rdj8bijVqNLmg531XNnOd0OItui+itOl9YvL2zqCPN5A9gPVPH6L50CrYwGmG0wQHva8gmT4Tvv7rXbWqilh2sGnePxj5lZLAYAvxNFgHZDgPJgBM+avOmTXFj47oEE7gNPXVVPpe3m9TaJq1851LjJ5AQ0eslHyJkc76EFA7FwpEv03Ab9TJ0te3qrJ9OZ4n73ea4Op1P9uHTjjwjLbSRP7C6kp12huWp3SdAdOfLco3C8cB4/H5KVlFjhL7iABBvv3+SeG96pUBiG7qbpEC5BBKcymYAcfDiiH1KZAyT4e2t510SoMJkgXG/WPFXqwgxfwEJIx7YOv35BcV7y+BbU3ORtNpKHp6oymQuhy91vkRQpyrCjRCDo1BaEXSqplvazoNhHUnKso1US2qmBxeE5rrIIVU8VEGLlTscgW1U78xCALe5RtqIR2JTKdZBLRrlM0qvZVRDaqZiw0KVtJCU6qKpVUElyWhVuKwDrloVzh3BH02iEqbBV9lOr4im2Ia0XMWk/2+K3GydlMoNhgEnvO4qZuHEyLIoWU2qkD46tkYSvnn8SttfmMV1YMtbaN19bb167+I+1XUcK9zJmDpqvnbCMc9xqPJLzofP7uoyuppeM9vQ+g73dRVcSSCcg3X1+ip9oYovxDGfpNb4NdH1Wj2VR6nBMkEWc93np7Ko6PbKdWxNNxbDGjM4+VvMkqudSJ+t10d2UAHV3ACZIJ/SJ57zZeY9OOkTsXUNOjIoUnWAntHQvMWJ1AHDxWt/EfpEaGH6qiYdU7DQNQIufJYjohsgZnVH9plISRxOoZ4k/BT1L4xisZqbqXGbMdh20hmJcWS6mADlvZxneZdbkEKK5kSHQeIiOH3zRlbFl+Z1R2Z7nS4gHLN7DgBYeAXGOBAOYT6gjWPldc+eM3prjvSEMGWBfeCoA2JIJAOoI9Dy3+KIIgCBDRPOI97oZzs1wS7dw4XHx9VjN6q66wyZgeltfhzUjq7yCALDWDp+6hoN7XzJ385RGJqnWAIG46wPjKvHOzkrNqmtiyDBdB8Y9ikiqmEaYJ1IHBJP9qe2r9lVEUn70BS1RVIrrcSwpPRjairKDtyLpv4phY0qyLbXVTTep+ujenKcv1atqp7aqqPzHgmuxnNPZrl2IAULsWqd+KURxKWy2ufzKdSxKonY4BQHaSNjca9uKTzjQN6x3+KeKeNqI7hts6eNRlHFLDUdqxp7IhnSCEdw29Fw9ZWFGueIXmlHb7uMI2lt53FPZ7ek08SBqQm4jHgDVYRu2iUnbUO8o1D2k6Y1RUpPBmIXmGzcT1XZbTbJ0JF9bX1MmFv8WTUGXcdTIWZ6R4ujgshLTUq95rSYbEkSTHHcFOX1WN9Rszs81IZAIMN5REnyVrW2a2jT7MCd+8xYLyHCfifjG606R1/Q6P+S2WE6WuxFGXhramWcomPKT8E5lLTuNjL9McL+Yrht7dkEaydw4ePJDdLMWzBYanhaJOYmXEm8b3HmTYDcArnYlLNVdUd5ToOf/I+ELznpLtLr8TVqMMhzsrf6RYR5BTeOVTm/wBLLoq5zmuEtHavJN5ANuYurHGOazM0ABxgmNCI3HeeSE6O4LJRLiZzGY8CIM+XxRLrO6wEZzETeOY+q5cvNazwgMlrRu5nWfkndS0DtTm5aDyXZkguubmefJR42tkYXFs8pA91HTm4qnFzWN7VrCCf3QLH9ZAbpNzoDw3KupVHVKge8E3EAGAFZ4irl7UGOHv4GFp2ScJ2nLvDzP7JKmq7XDri1o1+gXE/1z4W2rYUQxyGaU/rV0OIa0qU11X9al1qNmsuuXfzHiqw4hRHFJ7C4diUP+aVTUxii/MpbC3fi+aFqYlVz8QmGqUtgc/ErnW80AHKZjkEMbW81L1n39hAtcuvf9ygDW1+Seyvx0VUa1t8pvXFAX7cUBvS/wATjes8a54rnXnj7I2a/dtk7pUH+NP4kKhdUTS5GwtK+16p0qOA/qPuFTYwucZLiTzM+6c6oQusxI0cAbQJ09EvIlqLD9nWCFotlY2iKjXVamUNLSIaS4xNjHiFm3UDPdMa+XGYsFBUEG3ulOFd9bvpZjW0cMKdNwc7EaOEjsu7xAN9Ib5ngsdjNkMDCGznG+bekW/ZNwTqlWuHVHOeKbezJJgDujwmT5K16ovJA4fZKjPO9zownCzw4AptaDIDQJ05Ksr1gXRpl/eSrpuHdBEXgFVVXCAVS4i7gCOR0P3zWWvq9o2h/wCm8XIjdb0QOLxxrOawM7pvp5aaWR+OxOSm6DDiDGl5sNeEz5BMwdJrGioRDtT5CB5ox4xF8n4JoAa3RwEXFr3I+Sr9ssMWsSctib/d1dYXuaAHfbzMx46qpxbZqdqMo7oPGZlVvXJFhqLQ0Z4c47zHh6WSUD6U3Lo8z8klI4W4qFO60oPrCm5iurbjH9coTWjehjV5pjnoJO+uVE53FRF6YSkE5K5KizJZkBMClKizJwcgJFyVGT4ppKAn61ML1Fm5pubmEBK5y5mTFzMgJMy5KYXJAoBFyUpuZNDkB15UL08pjggOUsQ5uhMcN3ol1oPhvmT6b0x4TFJj9mPALo1MeQE6q8wFIiDqTHvPrFlT7Mp9knmfWIA9SVoqNQtBPju5wPZS6cPEWGKxQygjUgRHASN/NVeMf2h4fM/fkpC+WsHCZPhp8lBWeZEcD9/ErO88NVHtyuDVptGoufgiRiC4A7pgTYW3oM0c+IeTBghsco+z5q5osbIYxsaXmbaqqlLhcwp9oaknTkLc9FS7RDc+cnTlFuUaX18FqXCPIWH996ye05c8kjwG4GdQkYCvWk3a4xwsPZJPr1yIBcDYATNgLAJK5/SVh1i5mQ+ZdD1o40jnpvWKKUkBLnSzqJJASZinZlCntQD8yRcoy9IuQEmbx9vZLNO8+ailIoCQO8SkXBRhcQElkgeaZK5KAk9E2U1JAIlKVxJAdTHGy6onOQHXJi6uKTXmApzTptFs0gn/AFX9BKu6zZaAPH78yqfZFS1IEHeQdd5PkrpzjmJGgv6AKK68PERPAAcBfLb2Q+cF4HJdDoDp1JlBtJ60Dnr98ypXXaOzAajzmuSTFtDYI+hQbSgSSTN9xjQAeEBAYCsOsqkayfh8giMQHOPERY87fRP3ykZiajmgkb9LfcLKuxBcSTeNw/fernFYg5PC2sc9dxsfVUb8PaTcHQbrGB76pA+pugAiNQ335pKY0B+pxnlf5JKe+HoMkkkulwkkkkgEkkkgEkkkgOtXEkkAlwpJIBN0XUkkAkkkkAxxt5LtNcSQCqJO0SSQDTv+965vSSSMwqWjqfFJJEDQYDvD+k+7las1d4D3SSUV14eAeI1QFI/xW+fukkpVVfsd38at4n3Kuyb+R+S6knkSqx3/AFQN0n2UDx2W/wBX0SSUklaPvzXUkk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189038"/>
            <a:ext cx="333375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>
              <a:latin typeface="Calibri" pitchFamily="34" charset="0"/>
            </a:endParaRPr>
          </a:p>
        </p:txBody>
      </p:sp>
      <p:pic>
        <p:nvPicPr>
          <p:cNvPr id="24583" name="Grafik 11" descr="great fall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196975"/>
            <a:ext cx="4032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Grafik 12" descr="Great Falls2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3068638"/>
            <a:ext cx="476567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/>
          <p:cNvSpPr>
            <a:spLocks noGrp="1"/>
          </p:cNvSpPr>
          <p:nvPr>
            <p:ph idx="1"/>
          </p:nvPr>
        </p:nvSpPr>
        <p:spPr>
          <a:xfrm>
            <a:off x="6227763" y="908050"/>
            <a:ext cx="2387600" cy="3241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AT" smtClean="0"/>
              <a:t>	Clearwater River,</a:t>
            </a:r>
          </a:p>
          <a:p>
            <a:pPr>
              <a:buFont typeface="Arial" charset="0"/>
              <a:buNone/>
            </a:pPr>
            <a:r>
              <a:rPr lang="de-AT" smtClean="0"/>
              <a:t>	Idaho</a:t>
            </a:r>
          </a:p>
          <a:p>
            <a:pPr>
              <a:buFont typeface="Arial" charset="0"/>
              <a:buNone/>
            </a:pPr>
            <a:r>
              <a:rPr lang="de-AT" smtClean="0"/>
              <a:t>	120 km</a:t>
            </a:r>
          </a:p>
        </p:txBody>
      </p:sp>
      <p:pic>
        <p:nvPicPr>
          <p:cNvPr id="25602" name="Picture 2" descr="Einzugsgebiet des Clearwater Riv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3375"/>
            <a:ext cx="59769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upload.wikimedia.org/wikipedia/commons/thumb/2/25/03-37-14.jpg/1024px-03-37-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425" y="3644900"/>
            <a:ext cx="3203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838" cy="4525963"/>
          </a:xfrm>
        </p:spPr>
        <p:txBody>
          <a:bodyPr/>
          <a:lstStyle/>
          <a:p>
            <a:r>
              <a:rPr lang="de-AT" smtClean="0"/>
              <a:t>Columbia</a:t>
            </a:r>
          </a:p>
          <a:p>
            <a:pPr>
              <a:buFont typeface="Arial" charset="0"/>
              <a:buNone/>
            </a:pPr>
            <a:r>
              <a:rPr lang="de-AT" smtClean="0"/>
              <a:t>	River</a:t>
            </a:r>
          </a:p>
          <a:p>
            <a:pPr>
              <a:buFont typeface="Arial" charset="0"/>
              <a:buNone/>
            </a:pPr>
            <a:endParaRPr lang="de-AT" smtClean="0"/>
          </a:p>
          <a:p>
            <a:pPr>
              <a:buFont typeface="Arial" charset="0"/>
              <a:buNone/>
            </a:pPr>
            <a:r>
              <a:rPr lang="de-AT" smtClean="0"/>
              <a:t>	2,000 km</a:t>
            </a:r>
          </a:p>
        </p:txBody>
      </p:sp>
      <p:pic>
        <p:nvPicPr>
          <p:cNvPr id="26626" name="Picture 2" descr="http://upload.wikimedia.org/wikipedia/commons/thumb/e/e4/Columbiarivermap.png/640px-Columbiariverma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54363" y="0"/>
            <a:ext cx="5989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upload.wikimedia.org/wikipedia/commons/thumb/9/96/Corps-engineers-archives_bonneville_dam_looking_east.jpg/1024px-Corps-engineers-archives_bonneville_dam_looking_ea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4149725"/>
            <a:ext cx="2924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Pacific Coast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mtClean="0"/>
          </a:p>
        </p:txBody>
      </p:sp>
      <p:pic>
        <p:nvPicPr>
          <p:cNvPr id="27655" name="Picture 7" descr="ANd9GcTqx9tE9P1qkeFLZP61SCHitdZjhqHxs4pEnvA86pf6YZN5TJy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1125538"/>
            <a:ext cx="4714875" cy="3067050"/>
          </a:xfrm>
          <a:prstGeom prst="rect">
            <a:avLst/>
          </a:prstGeom>
          <a:noFill/>
        </p:spPr>
      </p:pic>
      <p:pic>
        <p:nvPicPr>
          <p:cNvPr id="27653" name="Picture 5" descr="ANd9GcTA_0nxIxEo5ozkv_KGglBI0OrX_fSuFD_bqTdB-6YHPUINNBtU2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8038" y="3357563"/>
            <a:ext cx="5434012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187450" y="260350"/>
            <a:ext cx="7272338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sz="4000" smtClean="0"/>
              <a:t>The Oregon Trail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AT"/>
          </a:p>
        </p:txBody>
      </p:sp>
      <p:pic>
        <p:nvPicPr>
          <p:cNvPr id="14339" name="Picture 5" descr="Oregon Trai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908050"/>
            <a:ext cx="865981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b="1" smtClean="0"/>
              <a:t>Starting the expedition</a:t>
            </a:r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de-AT" smtClean="0"/>
          </a:p>
          <a:p>
            <a:r>
              <a:rPr lang="de-AT" smtClean="0"/>
              <a:t>Thomas Jefferson</a:t>
            </a:r>
          </a:p>
          <a:p>
            <a:pPr>
              <a:buFont typeface="Arial" charset="0"/>
              <a:buNone/>
            </a:pPr>
            <a:r>
              <a:rPr lang="de-AT" smtClean="0"/>
              <a:t>	(3rd president of US)</a:t>
            </a:r>
          </a:p>
          <a:p>
            <a:pPr>
              <a:buFont typeface="Arial" charset="0"/>
              <a:buNone/>
            </a:pPr>
            <a:endParaRPr lang="de-AT" smtClean="0"/>
          </a:p>
          <a:p>
            <a:r>
              <a:rPr lang="de-AT" smtClean="0"/>
              <a:t>Lousiana Purchase 1803</a:t>
            </a:r>
          </a:p>
          <a:p>
            <a:endParaRPr lang="de-AT" smtClean="0"/>
          </a:p>
          <a:p>
            <a:r>
              <a:rPr lang="de-AT" smtClean="0"/>
              <a:t>Expedition to Pacific (2,500 $; 45 men)</a:t>
            </a:r>
          </a:p>
        </p:txBody>
      </p:sp>
      <p:sp>
        <p:nvSpPr>
          <p:cNvPr id="15363" name="AutoShape 4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27313" y="1484313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5364" name="Picture 6" descr="President Thomas Jefferson in a portrait by Rembrandt Pea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163" y="14843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nhaltsplatzhalter 2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AT" smtClean="0"/>
              <a:t>			Lewis				Clark</a:t>
            </a:r>
          </a:p>
        </p:txBody>
      </p:sp>
      <p:pic>
        <p:nvPicPr>
          <p:cNvPr id="16386" name="Grafik 4" descr="http://upload.wikimedia.org/wikipedia/commons/thumb/8/85/Lewis_and_Clark.jpg/220px-Lewis_and_Cl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620713"/>
            <a:ext cx="6264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rafik 23" descr="http://upload.wikimedia.org/wikipedia/commons/thumb/a/a7/Conestoga_wagon_on_Oregon_Trail_-_NARA_-_286056.jpg/220px-Conestoga_wagon_on_Oregon_Trail_-_NARA_-_2860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1844675"/>
            <a:ext cx="355441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pic>
        <p:nvPicPr>
          <p:cNvPr id="17411" name="Grafik 1" descr="http://upload.wikimedia.org/wikipedia/commons/thumb/6/6e/Bierstadt_Albert_Oregon_Trail.jpg/220px-Bierstadt_Albert_Oregon_Trail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3141663"/>
            <a:ext cx="4233862" cy="2663825"/>
          </a:xfrm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5949950"/>
            <a:ext cx="471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alibri" pitchFamily="34" charset="0"/>
              </a:rPr>
              <a:t>  From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May 14th, 1804  </a:t>
            </a:r>
            <a:r>
              <a:rPr lang="en-US">
                <a:latin typeface="Calibri" pitchFamily="34" charset="0"/>
              </a:rPr>
              <a:t>till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Sept. 23rd, 1806</a:t>
            </a:r>
          </a:p>
        </p:txBody>
      </p:sp>
      <p:pic>
        <p:nvPicPr>
          <p:cNvPr id="17413" name="Grafik 3" descr="http://upload.wikimedia.org/wikipedia/commons/thumb/7/70/Shoshone_Falls%2C_Snake_River%2C_Idaho_ppmsca.10072u.jpg/220px-Shoshone_Falls%2C_Snake_River%2C_Idaho_ppmsca.10072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88913"/>
            <a:ext cx="4359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Grafik 22" descr="http://upload.wikimedia.org/wikipedia/commons/thumb/0/08/Alfred_Jacob_Miller_-_Fort_Laramie_-_Walters_37194049.jpg/220px-Alfred_Jacob_Miller_-_Fort_Laramie_-_Walters_371940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333375"/>
            <a:ext cx="428783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Indian tribes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3035300" cy="5183187"/>
          </a:xfrm>
        </p:spPr>
        <p:txBody>
          <a:bodyPr/>
          <a:lstStyle/>
          <a:p>
            <a:r>
              <a:rPr lang="de-AT" smtClean="0"/>
              <a:t>Cherokee</a:t>
            </a:r>
          </a:p>
          <a:p>
            <a:r>
              <a:rPr lang="de-AT" smtClean="0"/>
              <a:t>Blackfoot</a:t>
            </a:r>
          </a:p>
          <a:p>
            <a:r>
              <a:rPr lang="de-AT" smtClean="0"/>
              <a:t>Sioux</a:t>
            </a:r>
          </a:p>
          <a:p>
            <a:r>
              <a:rPr lang="de-AT" smtClean="0"/>
              <a:t>Cheyenne</a:t>
            </a:r>
          </a:p>
          <a:p>
            <a:r>
              <a:rPr lang="de-AT" smtClean="0"/>
              <a:t>Apache</a:t>
            </a:r>
          </a:p>
          <a:p>
            <a:r>
              <a:rPr lang="de-AT" smtClean="0"/>
              <a:t>Mohawk (Irokesen)</a:t>
            </a:r>
          </a:p>
          <a:p>
            <a:r>
              <a:rPr lang="de-AT" smtClean="0"/>
              <a:t>Comanche</a:t>
            </a:r>
          </a:p>
          <a:p>
            <a:r>
              <a:rPr lang="de-AT" smtClean="0"/>
              <a:t>Pueblo</a:t>
            </a:r>
          </a:p>
          <a:p>
            <a:pPr>
              <a:buFont typeface="Arial" charset="0"/>
              <a:buNone/>
            </a:pPr>
            <a:endParaRPr lang="de-AT" smtClean="0"/>
          </a:p>
          <a:p>
            <a:endParaRPr lang="de-AT" smtClean="0"/>
          </a:p>
        </p:txBody>
      </p:sp>
      <p:pic>
        <p:nvPicPr>
          <p:cNvPr id="18435" name="Picture 2" descr="http://www.americanindiantribe.com/america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575" y="1484313"/>
            <a:ext cx="4752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upload.wikimedia.org/wikipedia/commons/thumb/8/85/Early_indian_complete.jpg/1024px-Early_indian_complet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4838" y="2349500"/>
            <a:ext cx="5692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Mandan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>
          <a:xfrm>
            <a:off x="611188" y="5949950"/>
            <a:ext cx="5411787" cy="647700"/>
          </a:xfrm>
        </p:spPr>
        <p:txBody>
          <a:bodyPr/>
          <a:lstStyle/>
          <a:p>
            <a:r>
              <a:rPr lang="de-AT" smtClean="0"/>
              <a:t>Mato Tope (chief)     Shakoka</a:t>
            </a:r>
          </a:p>
        </p:txBody>
      </p:sp>
      <p:pic>
        <p:nvPicPr>
          <p:cNvPr id="19459" name="Picture 2" descr="http://upload.wikimedia.org/wikipedia/commons/thumb/7/73/Hidatsa01.png/350px-Hidatsa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125538"/>
            <a:ext cx="405447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upload.wikimedia.org/wikipedia/commons/thumb/5/56/Mandan.jpg/800px-Manda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1863" y="404813"/>
            <a:ext cx="25479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http://upload.wikimedia.org/wikipedia/commons/9/9c/Shakok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4152900"/>
            <a:ext cx="27368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 descr="http://upload.wikimedia.org/wikipedia/de/d/d8/Mandan_coracl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625" y="2060575"/>
            <a:ext cx="3355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upload.wikimedia.org/wikipedia/commons/6/61/Mato_Top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3" y="1557338"/>
            <a:ext cx="18716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Shoshone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7788"/>
            <a:ext cx="5122863" cy="968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dirty="0" err="1" smtClean="0"/>
              <a:t>Tipies</a:t>
            </a:r>
            <a:r>
              <a:rPr lang="de-AT" dirty="0" smtClean="0"/>
              <a:t>, </a:t>
            </a:r>
            <a:r>
              <a:rPr lang="de-AT" dirty="0" err="1" smtClean="0"/>
              <a:t>Rabbit-tail</a:t>
            </a:r>
            <a:r>
              <a:rPr lang="de-AT" dirty="0" smtClean="0"/>
              <a:t>, </a:t>
            </a:r>
            <a:r>
              <a:rPr lang="de-AT" dirty="0" err="1" smtClean="0"/>
              <a:t>moccasins</a:t>
            </a:r>
            <a:endParaRPr lang="de-A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dirty="0" smtClean="0"/>
              <a:t>Great Plains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dirty="0"/>
          </a:p>
        </p:txBody>
      </p:sp>
      <p:pic>
        <p:nvPicPr>
          <p:cNvPr id="20483" name="Picture 2" descr="http://upload.wikimedia.org/wikipedia/commons/1/16/Shoshoni_tip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484313"/>
            <a:ext cx="4940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upload.wikimedia.org/wikipedia/commons/thumb/8/87/Beadedmoccasins.jpg/800px-Beadedmoccasin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4508500"/>
            <a:ext cx="24923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upload.wikimedia.org/wikipedia/commons/e/ea/Rabbit-Tai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888" y="260350"/>
            <a:ext cx="25241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516688" y="274638"/>
            <a:ext cx="2627312" cy="2722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The </a:t>
            </a:r>
            <a:br>
              <a:rPr lang="de-AT" dirty="0" smtClean="0"/>
            </a:br>
            <a:r>
              <a:rPr lang="de-AT" dirty="0" err="1" smtClean="0"/>
              <a:t>Rocky</a:t>
            </a:r>
            <a:r>
              <a:rPr lang="de-AT" dirty="0" smtClean="0"/>
              <a:t> Mountains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4941888"/>
            <a:ext cx="3538538" cy="11842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AT" smtClean="0"/>
              <a:t>Montana, Wyoming, Idaho, Utah, Colorado, New Mexico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AT" dirty="0" smtClean="0"/>
          </a:p>
        </p:txBody>
      </p:sp>
      <p:sp>
        <p:nvSpPr>
          <p:cNvPr id="2150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508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1509" name="AutoShape 9" descr="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14563" y="1862138"/>
            <a:ext cx="47148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21510" name="Picture 11" descr="RockyMountainsLocatorMa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620713"/>
            <a:ext cx="6067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ANd9GcQewA0lgBJdq7flJZmXrcb0z2adoyVNmAF7Y6dntkExTxp8pg09c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638" y="3141663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The Oregon Trail</vt:lpstr>
      <vt:lpstr>The Oregon Trail</vt:lpstr>
      <vt:lpstr>Starting the expedition</vt:lpstr>
      <vt:lpstr>Folie 4</vt:lpstr>
      <vt:lpstr>Folie 5</vt:lpstr>
      <vt:lpstr>Indian tribes</vt:lpstr>
      <vt:lpstr>Mandan</vt:lpstr>
      <vt:lpstr>Shoshone</vt:lpstr>
      <vt:lpstr>The  Rocky Mountains</vt:lpstr>
      <vt:lpstr>Rivers</vt:lpstr>
      <vt:lpstr>Folie 11</vt:lpstr>
      <vt:lpstr>Great Falls</vt:lpstr>
      <vt:lpstr>Folie 13</vt:lpstr>
      <vt:lpstr>Folie 14</vt:lpstr>
      <vt:lpstr>Pacific Coast</vt:lpstr>
    </vt:vector>
  </TitlesOfParts>
  <Company>TU Wien - Studentenversion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Oregon Trail</dc:title>
  <dc:creator>Lisi</dc:creator>
  <cp:lastModifiedBy>Lisi</cp:lastModifiedBy>
  <cp:revision>11</cp:revision>
  <dcterms:created xsi:type="dcterms:W3CDTF">2014-11-05T18:24:55Z</dcterms:created>
  <dcterms:modified xsi:type="dcterms:W3CDTF">2015-09-01T11:48:58Z</dcterms:modified>
</cp:coreProperties>
</file>